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Roboto"/>
      <p:regular r:id="rId77"/>
      <p:bold r:id="rId78"/>
      <p:italic r:id="rId79"/>
      <p:boldItalic r:id="rId80"/>
    </p:embeddedFont>
    <p:embeddedFont>
      <p:font typeface="Lato"/>
      <p:regular r:id="rId81"/>
      <p:bold r:id="rId82"/>
      <p:italic r:id="rId83"/>
      <p:boldItalic r:id="rId84"/>
    </p:embeddedFont>
    <p:embeddedFont>
      <p:font typeface="Helvetica Neue"/>
      <p:regular r:id="rId85"/>
      <p:bold r:id="rId86"/>
      <p:italic r:id="rId87"/>
      <p:boldItalic r:id="rId88"/>
    </p:embeddedFont>
    <p:embeddedFont>
      <p:font typeface="Roboto Light"/>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0B461F-8B5E-495B-9BEF-CA4BF59982A0}">
  <a:tblStyle styleId="{DE0B461F-8B5E-495B-9BEF-CA4BF59982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6.xml"/><Relationship Id="rId86" Type="http://schemas.openxmlformats.org/officeDocument/2006/relationships/font" Target="fonts/HelveticaNeue-bold.fntdata"/><Relationship Id="rId41" Type="http://schemas.openxmlformats.org/officeDocument/2006/relationships/slide" Target="slides/slide35.xml"/><Relationship Id="rId85" Type="http://schemas.openxmlformats.org/officeDocument/2006/relationships/font" Target="fonts/HelveticaNeue-regular.fntdata"/><Relationship Id="rId44" Type="http://schemas.openxmlformats.org/officeDocument/2006/relationships/slide" Target="slides/slide38.xml"/><Relationship Id="rId88" Type="http://schemas.openxmlformats.org/officeDocument/2006/relationships/font" Target="fonts/HelveticaNeue-boldItalic.fntdata"/><Relationship Id="rId43" Type="http://schemas.openxmlformats.org/officeDocument/2006/relationships/slide" Target="slides/slide37.xml"/><Relationship Id="rId87" Type="http://schemas.openxmlformats.org/officeDocument/2006/relationships/font" Target="fonts/HelveticaNeue-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Light-regular.fntdata"/><Relationship Id="rId80" Type="http://schemas.openxmlformats.org/officeDocument/2006/relationships/font" Target="fonts/Roboto-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oboto-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oboto-italic.fntdata"/><Relationship Id="rId34" Type="http://schemas.openxmlformats.org/officeDocument/2006/relationships/slide" Target="slides/slide28.xml"/><Relationship Id="rId78" Type="http://schemas.openxmlformats.org/officeDocument/2006/relationships/font" Target="fonts/Roboto-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RobotoLight-italic.fntdata"/><Relationship Id="rId90" Type="http://schemas.openxmlformats.org/officeDocument/2006/relationships/font" Target="fonts/RobotoLight-bold.fntdata"/><Relationship Id="rId92" Type="http://schemas.openxmlformats.org/officeDocument/2006/relationships/font" Target="fonts/RobotoLight-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43ef552c9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43ef552c9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40fd4940d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040fd4940d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40fd4940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040fd4940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040fd4940d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040fd4940d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040fd4940d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040fd4940d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040fd4940d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040fd4940d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040fd4940d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040fd4940d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040fd4940d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040fd4940d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040fd4940d_0_1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040fd4940d_0_1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040fd4940d_0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040fd4940d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040fd4940d_0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040fd4940d_0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040fd4940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040fd494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28ab769c9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28ab769c9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040fd4940d_0_1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040fd4940d_0_1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040fd4940d_0_8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040fd4940d_0_8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040fd4940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040fd4940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8ab769c9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28ab769c9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040fd4940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040fd4940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040fd4940d_0_8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040fd4940d_0_8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040fd4940d_0_1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040fd4940d_0_1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040fd4940d_0_1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040fd4940d_0_1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040fd4940d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040fd4940d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3ef69843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3ef69843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040fd4940d_0_8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040fd4940d_0_8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040fd4940d_0_8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040fd4940d_0_8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040fd4940d_0_8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040fd4940d_0_8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28ab769c9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28ab769c9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040fd4940d_0_1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040fd4940d_0_1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040fd4940d_0_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040fd4940d_0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28ab769c9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28ab769c9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040fd4940d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040fd4940d_0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040fd4940d_0_2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040fd4940d_0_2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040fd4940d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040fd4940d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3ef698439_0_7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13ef698439_0_7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040fd4940d_0_8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040fd4940d_0_8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040fd4940d_0_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040fd4940d_0_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040fd4940d_0_2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040fd4940d_0_2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2040fd4940d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2040fd4940d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2040fd4940d_0_3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2040fd4940d_0_3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7" name="Shape 3467"/>
        <p:cNvGrpSpPr/>
        <p:nvPr/>
      </p:nvGrpSpPr>
      <p:grpSpPr>
        <a:xfrm>
          <a:off x="0" y="0"/>
          <a:ext cx="0" cy="0"/>
          <a:chOff x="0" y="0"/>
          <a:chExt cx="0" cy="0"/>
        </a:xfrm>
      </p:grpSpPr>
      <p:sp>
        <p:nvSpPr>
          <p:cNvPr id="3468" name="Google Shape;3468;g2040fd4940d_0_4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9" name="Google Shape;3469;g2040fd4940d_0_4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7" name="Shape 4887"/>
        <p:cNvGrpSpPr/>
        <p:nvPr/>
      </p:nvGrpSpPr>
      <p:grpSpPr>
        <a:xfrm>
          <a:off x="0" y="0"/>
          <a:ext cx="0" cy="0"/>
          <a:chOff x="0" y="0"/>
          <a:chExt cx="0" cy="0"/>
        </a:xfrm>
      </p:grpSpPr>
      <p:sp>
        <p:nvSpPr>
          <p:cNvPr id="4888" name="Google Shape;4888;g2040fd4940d_0_6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9" name="Google Shape;4889;g2040fd4940d_0_6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8" name="Shape 6308"/>
        <p:cNvGrpSpPr/>
        <p:nvPr/>
      </p:nvGrpSpPr>
      <p:grpSpPr>
        <a:xfrm>
          <a:off x="0" y="0"/>
          <a:ext cx="0" cy="0"/>
          <a:chOff x="0" y="0"/>
          <a:chExt cx="0" cy="0"/>
        </a:xfrm>
      </p:grpSpPr>
      <p:sp>
        <p:nvSpPr>
          <p:cNvPr id="6309" name="Google Shape;6309;g2040fd4940d_0_7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0" name="Google Shape;6310;g2040fd4940d_0_7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4" name="Shape 6324"/>
        <p:cNvGrpSpPr/>
        <p:nvPr/>
      </p:nvGrpSpPr>
      <p:grpSpPr>
        <a:xfrm>
          <a:off x="0" y="0"/>
          <a:ext cx="0" cy="0"/>
          <a:chOff x="0" y="0"/>
          <a:chExt cx="0" cy="0"/>
        </a:xfrm>
      </p:grpSpPr>
      <p:sp>
        <p:nvSpPr>
          <p:cNvPr id="6325" name="Google Shape;6325;g2040fd4940d_0_7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6" name="Google Shape;6326;g2040fd4940d_0_7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0" name="Shape 6370"/>
        <p:cNvGrpSpPr/>
        <p:nvPr/>
      </p:nvGrpSpPr>
      <p:grpSpPr>
        <a:xfrm>
          <a:off x="0" y="0"/>
          <a:ext cx="0" cy="0"/>
          <a:chOff x="0" y="0"/>
          <a:chExt cx="0" cy="0"/>
        </a:xfrm>
      </p:grpSpPr>
      <p:sp>
        <p:nvSpPr>
          <p:cNvPr id="6371" name="Google Shape;6371;g2040fd4940d_0_7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2" name="Google Shape;6372;g2040fd4940d_0_7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040fd4940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040fd4940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7" name="Shape 6407"/>
        <p:cNvGrpSpPr/>
        <p:nvPr/>
      </p:nvGrpSpPr>
      <p:grpSpPr>
        <a:xfrm>
          <a:off x="0" y="0"/>
          <a:ext cx="0" cy="0"/>
          <a:chOff x="0" y="0"/>
          <a:chExt cx="0" cy="0"/>
        </a:xfrm>
      </p:grpSpPr>
      <p:sp>
        <p:nvSpPr>
          <p:cNvPr id="6408" name="Google Shape;6408;g2040fd4940d_0_7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9" name="Google Shape;6409;g2040fd4940d_0_7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5" name="Shape 6455"/>
        <p:cNvGrpSpPr/>
        <p:nvPr/>
      </p:nvGrpSpPr>
      <p:grpSpPr>
        <a:xfrm>
          <a:off x="0" y="0"/>
          <a:ext cx="0" cy="0"/>
          <a:chOff x="0" y="0"/>
          <a:chExt cx="0" cy="0"/>
        </a:xfrm>
      </p:grpSpPr>
      <p:sp>
        <p:nvSpPr>
          <p:cNvPr id="6456" name="Google Shape;6456;g2040fd4940d_0_7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7" name="Google Shape;6457;g2040fd4940d_0_7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1" name="Shape 6461"/>
        <p:cNvGrpSpPr/>
        <p:nvPr/>
      </p:nvGrpSpPr>
      <p:grpSpPr>
        <a:xfrm>
          <a:off x="0" y="0"/>
          <a:ext cx="0" cy="0"/>
          <a:chOff x="0" y="0"/>
          <a:chExt cx="0" cy="0"/>
        </a:xfrm>
      </p:grpSpPr>
      <p:sp>
        <p:nvSpPr>
          <p:cNvPr id="6462" name="Google Shape;6462;g2040fd4940d_0_7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3" name="Google Shape;6463;g2040fd4940d_0_7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9" name="Shape 6609"/>
        <p:cNvGrpSpPr/>
        <p:nvPr/>
      </p:nvGrpSpPr>
      <p:grpSpPr>
        <a:xfrm>
          <a:off x="0" y="0"/>
          <a:ext cx="0" cy="0"/>
          <a:chOff x="0" y="0"/>
          <a:chExt cx="0" cy="0"/>
        </a:xfrm>
      </p:grpSpPr>
      <p:sp>
        <p:nvSpPr>
          <p:cNvPr id="6610" name="Google Shape;6610;g2040fd4940d_0_8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1" name="Google Shape;6611;g2040fd4940d_0_8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6" name="Shape 6726"/>
        <p:cNvGrpSpPr/>
        <p:nvPr/>
      </p:nvGrpSpPr>
      <p:grpSpPr>
        <a:xfrm>
          <a:off x="0" y="0"/>
          <a:ext cx="0" cy="0"/>
          <a:chOff x="0" y="0"/>
          <a:chExt cx="0" cy="0"/>
        </a:xfrm>
      </p:grpSpPr>
      <p:sp>
        <p:nvSpPr>
          <p:cNvPr id="6727" name="Google Shape;6727;g2040fd4940d_0_8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8" name="Google Shape;6728;g2040fd4940d_0_8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9" name="Shape 6929"/>
        <p:cNvGrpSpPr/>
        <p:nvPr/>
      </p:nvGrpSpPr>
      <p:grpSpPr>
        <a:xfrm>
          <a:off x="0" y="0"/>
          <a:ext cx="0" cy="0"/>
          <a:chOff x="0" y="0"/>
          <a:chExt cx="0" cy="0"/>
        </a:xfrm>
      </p:grpSpPr>
      <p:sp>
        <p:nvSpPr>
          <p:cNvPr id="6930" name="Google Shape;6930;g2040fd4940d_0_8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1" name="Google Shape;6931;g2040fd4940d_0_8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5" name="Shape 6935"/>
        <p:cNvGrpSpPr/>
        <p:nvPr/>
      </p:nvGrpSpPr>
      <p:grpSpPr>
        <a:xfrm>
          <a:off x="0" y="0"/>
          <a:ext cx="0" cy="0"/>
          <a:chOff x="0" y="0"/>
          <a:chExt cx="0" cy="0"/>
        </a:xfrm>
      </p:grpSpPr>
      <p:sp>
        <p:nvSpPr>
          <p:cNvPr id="6936" name="Google Shape;6936;g2040fd4940d_0_8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7" name="Google Shape;6937;g2040fd4940d_0_8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4" name="Shape 6954"/>
        <p:cNvGrpSpPr/>
        <p:nvPr/>
      </p:nvGrpSpPr>
      <p:grpSpPr>
        <a:xfrm>
          <a:off x="0" y="0"/>
          <a:ext cx="0" cy="0"/>
          <a:chOff x="0" y="0"/>
          <a:chExt cx="0" cy="0"/>
        </a:xfrm>
      </p:grpSpPr>
      <p:sp>
        <p:nvSpPr>
          <p:cNvPr id="6955" name="Google Shape;6955;g2040fd4940d_0_8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6" name="Google Shape;6956;g2040fd4940d_0_8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4" name="Shape 6974"/>
        <p:cNvGrpSpPr/>
        <p:nvPr/>
      </p:nvGrpSpPr>
      <p:grpSpPr>
        <a:xfrm>
          <a:off x="0" y="0"/>
          <a:ext cx="0" cy="0"/>
          <a:chOff x="0" y="0"/>
          <a:chExt cx="0" cy="0"/>
        </a:xfrm>
      </p:grpSpPr>
      <p:sp>
        <p:nvSpPr>
          <p:cNvPr id="6975" name="Google Shape;6975;g2040fd4940d_0_8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6" name="Google Shape;6976;g2040fd4940d_0_8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0" name="Shape 7000"/>
        <p:cNvGrpSpPr/>
        <p:nvPr/>
      </p:nvGrpSpPr>
      <p:grpSpPr>
        <a:xfrm>
          <a:off x="0" y="0"/>
          <a:ext cx="0" cy="0"/>
          <a:chOff x="0" y="0"/>
          <a:chExt cx="0" cy="0"/>
        </a:xfrm>
      </p:grpSpPr>
      <p:sp>
        <p:nvSpPr>
          <p:cNvPr id="7001" name="Google Shape;7001;g2040fd4940d_0_8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2" name="Google Shape;7002;g2040fd4940d_0_8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3ef69843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3ef69843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8" name="Shape 7088"/>
        <p:cNvGrpSpPr/>
        <p:nvPr/>
      </p:nvGrpSpPr>
      <p:grpSpPr>
        <a:xfrm>
          <a:off x="0" y="0"/>
          <a:ext cx="0" cy="0"/>
          <a:chOff x="0" y="0"/>
          <a:chExt cx="0" cy="0"/>
        </a:xfrm>
      </p:grpSpPr>
      <p:sp>
        <p:nvSpPr>
          <p:cNvPr id="7089" name="Google Shape;7089;g2040fd4940d_0_8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0" name="Google Shape;7090;g2040fd4940d_0_8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2" name="Shape 7172"/>
        <p:cNvGrpSpPr/>
        <p:nvPr/>
      </p:nvGrpSpPr>
      <p:grpSpPr>
        <a:xfrm>
          <a:off x="0" y="0"/>
          <a:ext cx="0" cy="0"/>
          <a:chOff x="0" y="0"/>
          <a:chExt cx="0" cy="0"/>
        </a:xfrm>
      </p:grpSpPr>
      <p:sp>
        <p:nvSpPr>
          <p:cNvPr id="7173" name="Google Shape;7173;g2040fd4940d_0_8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4" name="Google Shape;7174;g2040fd4940d_0_8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2" name="Shape 7182"/>
        <p:cNvGrpSpPr/>
        <p:nvPr/>
      </p:nvGrpSpPr>
      <p:grpSpPr>
        <a:xfrm>
          <a:off x="0" y="0"/>
          <a:ext cx="0" cy="0"/>
          <a:chOff x="0" y="0"/>
          <a:chExt cx="0" cy="0"/>
        </a:xfrm>
      </p:grpSpPr>
      <p:sp>
        <p:nvSpPr>
          <p:cNvPr id="7183" name="Google Shape;7183;g2040fd4940d_0_8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4" name="Google Shape;7184;g2040fd4940d_0_8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1" name="Shape 7191"/>
        <p:cNvGrpSpPr/>
        <p:nvPr/>
      </p:nvGrpSpPr>
      <p:grpSpPr>
        <a:xfrm>
          <a:off x="0" y="0"/>
          <a:ext cx="0" cy="0"/>
          <a:chOff x="0" y="0"/>
          <a:chExt cx="0" cy="0"/>
        </a:xfrm>
      </p:grpSpPr>
      <p:sp>
        <p:nvSpPr>
          <p:cNvPr id="7192" name="Google Shape;7192;g2040fd4940d_0_8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3" name="Google Shape;7193;g2040fd4940d_0_8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0" name="Shape 7200"/>
        <p:cNvGrpSpPr/>
        <p:nvPr/>
      </p:nvGrpSpPr>
      <p:grpSpPr>
        <a:xfrm>
          <a:off x="0" y="0"/>
          <a:ext cx="0" cy="0"/>
          <a:chOff x="0" y="0"/>
          <a:chExt cx="0" cy="0"/>
        </a:xfrm>
      </p:grpSpPr>
      <p:sp>
        <p:nvSpPr>
          <p:cNvPr id="7201" name="Google Shape;7201;g2040fd4940d_0_8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2" name="Google Shape;7202;g2040fd4940d_0_8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7" name="Shape 7207"/>
        <p:cNvGrpSpPr/>
        <p:nvPr/>
      </p:nvGrpSpPr>
      <p:grpSpPr>
        <a:xfrm>
          <a:off x="0" y="0"/>
          <a:ext cx="0" cy="0"/>
          <a:chOff x="0" y="0"/>
          <a:chExt cx="0" cy="0"/>
        </a:xfrm>
      </p:grpSpPr>
      <p:sp>
        <p:nvSpPr>
          <p:cNvPr id="7208" name="Google Shape;7208;g228ab769c9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9" name="Google Shape;7209;g228ab769c9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3" name="Shape 7213"/>
        <p:cNvGrpSpPr/>
        <p:nvPr/>
      </p:nvGrpSpPr>
      <p:grpSpPr>
        <a:xfrm>
          <a:off x="0" y="0"/>
          <a:ext cx="0" cy="0"/>
          <a:chOff x="0" y="0"/>
          <a:chExt cx="0" cy="0"/>
        </a:xfrm>
      </p:grpSpPr>
      <p:sp>
        <p:nvSpPr>
          <p:cNvPr id="7214" name="Google Shape;7214;g228ab769c9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5" name="Google Shape;7215;g228ab769c9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9" name="Shape 7219"/>
        <p:cNvGrpSpPr/>
        <p:nvPr/>
      </p:nvGrpSpPr>
      <p:grpSpPr>
        <a:xfrm>
          <a:off x="0" y="0"/>
          <a:ext cx="0" cy="0"/>
          <a:chOff x="0" y="0"/>
          <a:chExt cx="0" cy="0"/>
        </a:xfrm>
      </p:grpSpPr>
      <p:sp>
        <p:nvSpPr>
          <p:cNvPr id="7220" name="Google Shape;7220;g2040fd4940d_0_8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1" name="Google Shape;7221;g2040fd4940d_0_8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3" name="Shape 7223"/>
        <p:cNvGrpSpPr/>
        <p:nvPr/>
      </p:nvGrpSpPr>
      <p:grpSpPr>
        <a:xfrm>
          <a:off x="0" y="0"/>
          <a:ext cx="0" cy="0"/>
          <a:chOff x="0" y="0"/>
          <a:chExt cx="0" cy="0"/>
        </a:xfrm>
      </p:grpSpPr>
      <p:sp>
        <p:nvSpPr>
          <p:cNvPr id="7224" name="Google Shape;7224;g1d87ece5d2d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5" name="Google Shape;7225;g1d87ece5d2d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9" name="Shape 7229"/>
        <p:cNvGrpSpPr/>
        <p:nvPr/>
      </p:nvGrpSpPr>
      <p:grpSpPr>
        <a:xfrm>
          <a:off x="0" y="0"/>
          <a:ext cx="0" cy="0"/>
          <a:chOff x="0" y="0"/>
          <a:chExt cx="0" cy="0"/>
        </a:xfrm>
      </p:grpSpPr>
      <p:sp>
        <p:nvSpPr>
          <p:cNvPr id="7230" name="Google Shape;7230;g2040fd4940d_0_8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1" name="Google Shape;7231;g2040fd4940d_0_8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040fd4940d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040fd4940d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5" name="Shape 7235"/>
        <p:cNvGrpSpPr/>
        <p:nvPr/>
      </p:nvGrpSpPr>
      <p:grpSpPr>
        <a:xfrm>
          <a:off x="0" y="0"/>
          <a:ext cx="0" cy="0"/>
          <a:chOff x="0" y="0"/>
          <a:chExt cx="0" cy="0"/>
        </a:xfrm>
      </p:grpSpPr>
      <p:sp>
        <p:nvSpPr>
          <p:cNvPr id="7236" name="Google Shape;7236;g1cb17ff88f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7" name="Google Shape;7237;g1cb17ff88f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40fd4940d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40fd4940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040fd4940d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040fd4940d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0000FF"/>
              </a:buClr>
              <a:buSzPts val="2800"/>
              <a:buNone/>
              <a:defRPr sz="2800">
                <a:solidFill>
                  <a:srgbClr val="0000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SzPts val="2200"/>
              <a:buChar char="●"/>
              <a:defRPr/>
            </a:lvl1pPr>
            <a:lvl2pPr indent="-368300" lvl="1" marL="914400" algn="ctr">
              <a:spcBef>
                <a:spcPts val="0"/>
              </a:spcBef>
              <a:spcAft>
                <a:spcPts val="0"/>
              </a:spcAft>
              <a:buSzPts val="2200"/>
              <a:buChar char="○"/>
              <a:defRPr/>
            </a:lvl2pPr>
            <a:lvl3pPr indent="-368300" lvl="2" marL="1371600" algn="ctr">
              <a:spcBef>
                <a:spcPts val="0"/>
              </a:spcBef>
              <a:spcAft>
                <a:spcPts val="0"/>
              </a:spcAft>
              <a:buSzPts val="2200"/>
              <a:buChar char="■"/>
              <a:defRPr/>
            </a:lvl3pPr>
            <a:lvl4pPr indent="-368300" lvl="3" marL="1828800" algn="ctr">
              <a:spcBef>
                <a:spcPts val="0"/>
              </a:spcBef>
              <a:spcAft>
                <a:spcPts val="0"/>
              </a:spcAft>
              <a:buSzPts val="22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8300" lvl="0" marL="457200">
              <a:spcBef>
                <a:spcPts val="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2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8300" lvl="0" marL="457200">
              <a:lnSpc>
                <a:spcPct val="115000"/>
              </a:lnSpc>
              <a:spcBef>
                <a:spcPts val="0"/>
              </a:spcBef>
              <a:spcAft>
                <a:spcPts val="0"/>
              </a:spcAft>
              <a:buClr>
                <a:schemeClr val="dk1"/>
              </a:buClr>
              <a:buSzPts val="2200"/>
              <a:buFont typeface="Helvetica Neue"/>
              <a:buChar char="●"/>
              <a:defRPr sz="2200">
                <a:solidFill>
                  <a:schemeClr val="dk1"/>
                </a:solidFill>
                <a:latin typeface="Helvetica Neue"/>
                <a:ea typeface="Helvetica Neue"/>
                <a:cs typeface="Helvetica Neue"/>
                <a:sym typeface="Helvetica Neue"/>
              </a:defRPr>
            </a:lvl1pPr>
            <a:lvl2pPr indent="-368300" lvl="1" marL="914400">
              <a:lnSpc>
                <a:spcPct val="115000"/>
              </a:lnSpc>
              <a:spcBef>
                <a:spcPts val="0"/>
              </a:spcBef>
              <a:spcAft>
                <a:spcPts val="0"/>
              </a:spcAft>
              <a:buClr>
                <a:srgbClr val="0000FF"/>
              </a:buClr>
              <a:buSzPts val="2200"/>
              <a:buFont typeface="Helvetica Neue"/>
              <a:buChar char="○"/>
              <a:defRPr sz="2200">
                <a:solidFill>
                  <a:srgbClr val="0000FF"/>
                </a:solidFill>
                <a:latin typeface="Helvetica Neue"/>
                <a:ea typeface="Helvetica Neue"/>
                <a:cs typeface="Helvetica Neue"/>
                <a:sym typeface="Helvetica Neue"/>
              </a:defRPr>
            </a:lvl2pPr>
            <a:lvl3pPr indent="-368300" lvl="2" marL="1371600">
              <a:lnSpc>
                <a:spcPct val="115000"/>
              </a:lnSpc>
              <a:spcBef>
                <a:spcPts val="0"/>
              </a:spcBef>
              <a:spcAft>
                <a:spcPts val="0"/>
              </a:spcAft>
              <a:buClr>
                <a:srgbClr val="980000"/>
              </a:buClr>
              <a:buSzPts val="2200"/>
              <a:buFont typeface="Helvetica Neue"/>
              <a:buChar char="■"/>
              <a:defRPr sz="2200">
                <a:solidFill>
                  <a:srgbClr val="980000"/>
                </a:solidFill>
                <a:latin typeface="Helvetica Neue"/>
                <a:ea typeface="Helvetica Neue"/>
                <a:cs typeface="Helvetica Neue"/>
                <a:sym typeface="Helvetica Neue"/>
              </a:defRPr>
            </a:lvl3pPr>
            <a:lvl4pPr indent="-368300" lvl="3" marL="1828800">
              <a:lnSpc>
                <a:spcPct val="115000"/>
              </a:lnSpc>
              <a:spcBef>
                <a:spcPts val="0"/>
              </a:spcBef>
              <a:spcAft>
                <a:spcPts val="0"/>
              </a:spcAft>
              <a:buClr>
                <a:srgbClr val="B45F06"/>
              </a:buClr>
              <a:buSzPts val="2200"/>
              <a:buFont typeface="Helvetica Neue"/>
              <a:buChar char="●"/>
              <a:defRPr sz="2200">
                <a:solidFill>
                  <a:srgbClr val="B45F06"/>
                </a:solidFill>
                <a:latin typeface="Helvetica Neue"/>
                <a:ea typeface="Helvetica Neue"/>
                <a:cs typeface="Helvetica Neue"/>
                <a:sym typeface="Helvetica Neue"/>
              </a:defRPr>
            </a:lvl4pPr>
            <a:lvl5pPr indent="-317500" lvl="4" marL="22860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indent="-317500" lvl="5" marL="27432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indent="-317500" lvl="6" marL="32004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indent="-317500" lvl="7" marL="36576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indent="-317500" lvl="8" marL="41148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1.jp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5.jpg"/><Relationship Id="rId5" Type="http://schemas.openxmlformats.org/officeDocument/2006/relationships/image" Target="../media/image4.jpg"/><Relationship Id="rId6" Type="http://schemas.openxmlformats.org/officeDocument/2006/relationships/image" Target="../media/image11.jpg"/><Relationship Id="rId7"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rxiv.org/abs/2010.11929"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rxiv.org/abs/2102.03334"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openai.com/blog/clip/" TargetMode="External"/><Relationship Id="rId4" Type="http://schemas.openxmlformats.org/officeDocument/2006/relationships/image" Target="../media/image35.png"/><Relationship Id="rId5"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bringmeaspoon.org/" TargetMode="External"/><Relationship Id="rId4" Type="http://schemas.openxmlformats.org/officeDocument/2006/relationships/image" Target="../media/image44.gif"/><Relationship Id="rId5" Type="http://schemas.openxmlformats.org/officeDocument/2006/relationships/image" Target="../media/image24.png"/><Relationship Id="rId6"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bringmeaspoon.org/" TargetMode="External"/><Relationship Id="rId4" Type="http://schemas.openxmlformats.org/officeDocument/2006/relationships/image" Target="../media/image24.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bringmeaspoon.org/"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jpg"/><Relationship Id="rId4" Type="http://schemas.openxmlformats.org/officeDocument/2006/relationships/image" Target="../media/image29.jp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4.png"/><Relationship Id="rId5" Type="http://schemas.openxmlformats.org/officeDocument/2006/relationships/hyperlink" Target="https://arxiv.org/abs/1806.0272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jpg"/><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arxiv.org/abs/2004.14973" TargetMode="Externa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arxiv.org/abs/2004.14973" TargetMode="External"/><Relationship Id="rId4" Type="http://schemas.openxmlformats.org/officeDocument/2006/relationships/image" Target="../media/image66.png"/><Relationship Id="rId5"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jpg"/><Relationship Id="rId4" Type="http://schemas.openxmlformats.org/officeDocument/2006/relationships/image" Target="../media/image29.jpg"/><Relationship Id="rId5" Type="http://schemas.openxmlformats.org/officeDocument/2006/relationships/hyperlink" Target="https://arxiv.org/abs/2004.1497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9.gif"/><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2.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jacobkrantz/VLN-CE" TargetMode="External"/><Relationship Id="rId4" Type="http://schemas.openxmlformats.org/officeDocument/2006/relationships/image" Target="../media/image62.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mees/calvin" TargetMode="External"/><Relationship Id="rId4" Type="http://schemas.openxmlformats.org/officeDocument/2006/relationships/image" Target="../media/image36.png"/><Relationship Id="rId5"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jp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67.png"/><Relationship Id="rId7" Type="http://schemas.openxmlformats.org/officeDocument/2006/relationships/image" Target="../media/image6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8.gif"/><Relationship Id="rId4" Type="http://schemas.openxmlformats.org/officeDocument/2006/relationships/hyperlink" Target="https://askforalfred.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49.png"/><Relationship Id="rId7"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5.png"/><Relationship Id="rId4" Type="http://schemas.openxmlformats.org/officeDocument/2006/relationships/image" Target="../media/image48.png"/><Relationship Id="rId5" Type="http://schemas.openxmlformats.org/officeDocument/2006/relationships/image" Target="../media/image60.png"/><Relationship Id="rId6" Type="http://schemas.openxmlformats.org/officeDocument/2006/relationships/image" Target="../media/image49.png"/><Relationship Id="rId7"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4.png"/><Relationship Id="rId4" Type="http://schemas.openxmlformats.org/officeDocument/2006/relationships/image" Target="../media/image50.png"/><Relationship Id="rId5"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askforalfred.com/?vid=42478" TargetMode="External"/><Relationship Id="rId4" Type="http://schemas.openxmlformats.org/officeDocument/2006/relationships/image" Target="../media/image70.png"/><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1.png"/><Relationship Id="rId8"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askforalfred.com/?vid=42478" TargetMode="External"/><Relationship Id="rId4" Type="http://schemas.openxmlformats.org/officeDocument/2006/relationships/image" Target="../media/image73.png"/><Relationship Id="rId5"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askforalfred.com/?vid=42478" TargetMode="External"/><Relationship Id="rId4" Type="http://schemas.openxmlformats.org/officeDocument/2006/relationships/image" Target="../media/image73.png"/><Relationship Id="rId5" Type="http://schemas.openxmlformats.org/officeDocument/2006/relationships/image" Target="../media/image76.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6.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0.png"/><Relationship Id="rId7"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arxiv.org/abs/2011.13922" TargetMode="External"/><Relationship Id="rId4" Type="http://schemas.openxmlformats.org/officeDocument/2006/relationships/image" Target="../media/image74.png"/><Relationship Id="rId5"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arxiv.org/abs/2108.04927" TargetMode="Externa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arxiv.org/abs/2108.04927" TargetMode="External"/><Relationship Id="rId4" Type="http://schemas.openxmlformats.org/officeDocument/2006/relationships/hyperlink" Target="https://arxiv.org/abs/2107.05612" TargetMode="External"/><Relationship Id="rId5" Type="http://schemas.openxmlformats.org/officeDocument/2006/relationships/hyperlink" Target="https://arxiv.org/abs/2110.07342" TargetMode="External"/><Relationship Id="rId6" Type="http://schemas.openxmlformats.org/officeDocument/2006/relationships/image" Target="../media/image80.png"/><Relationship Id="rId7" Type="http://schemas.openxmlformats.org/officeDocument/2006/relationships/image" Target="../media/image78.png"/><Relationship Id="rId8"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hlsm-alfred.github.io/" TargetMode="External"/><Relationship Id="rId4" Type="http://schemas.openxmlformats.org/officeDocument/2006/relationships/hyperlink" Target="http://www.youtube.com/watch?v=OnjIrpayuHE" TargetMode="External"/><Relationship Id="rId5" Type="http://schemas.openxmlformats.org/officeDocument/2006/relationships/image" Target="../media/image7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docs.google.com/spreadsheets/d/10ygJ20GjbItfaLoVAaakWVd5pieXARGmvnZof-djaaA/edit#gid=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4.jpg"/><Relationship Id="rId6" Type="http://schemas.openxmlformats.org/officeDocument/2006/relationships/image" Target="../media/image11.jpg"/><Relationship Id="rId7" Type="http://schemas.openxmlformats.org/officeDocument/2006/relationships/image" Target="../media/image8.jpg"/><Relationship Id="rId8" Type="http://schemas.openxmlformats.org/officeDocument/2006/relationships/image" Target="../media/image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CSCI 566: Deep Learning and Its Applications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Jesse Thomason</a:t>
            </a:r>
            <a:endParaRPr/>
          </a:p>
        </p:txBody>
      </p:sp>
      <p:sp>
        <p:nvSpPr>
          <p:cNvPr id="56" name="Google Shape;56;p13"/>
          <p:cNvSpPr txBox="1"/>
          <p:nvPr>
            <p:ph idx="1" type="subTitle"/>
          </p:nvPr>
        </p:nvSpPr>
        <p:spPr>
          <a:xfrm>
            <a:off x="311700" y="3519925"/>
            <a:ext cx="8520600" cy="118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Lecture 9: Deep Learning Agents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for Language</a:t>
            </a:r>
            <a:endParaRPr/>
          </a:p>
        </p:txBody>
      </p:sp>
      <p:sp>
        <p:nvSpPr>
          <p:cNvPr id="165" name="Google Shape;165;p22"/>
          <p:cNvSpPr txBox="1"/>
          <p:nvPr/>
        </p:nvSpPr>
        <p:spPr>
          <a:xfrm>
            <a:off x="3749850" y="1181568"/>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
        <p:nvSpPr>
          <p:cNvPr id="166" name="Google Shape;166;p22"/>
          <p:cNvSpPr txBox="1"/>
          <p:nvPr/>
        </p:nvSpPr>
        <p:spPr>
          <a:xfrm>
            <a:off x="974425" y="11815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rabbit sits in the palm of a hand.”</a:t>
            </a:r>
            <a:endParaRPr sz="1800">
              <a:latin typeface="Helvetica Neue"/>
              <a:ea typeface="Helvetica Neue"/>
              <a:cs typeface="Helvetica Neue"/>
              <a:sym typeface="Helvetica Neue"/>
            </a:endParaRPr>
          </a:p>
        </p:txBody>
      </p:sp>
      <p:sp>
        <p:nvSpPr>
          <p:cNvPr id="167" name="Google Shape;167;p22"/>
          <p:cNvSpPr txBox="1"/>
          <p:nvPr/>
        </p:nvSpPr>
        <p:spPr>
          <a:xfrm>
            <a:off x="6525275" y="11815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“Men are talking on a basketball court.”</a:t>
            </a:r>
            <a:endParaRPr sz="1800">
              <a:latin typeface="Helvetica Neue"/>
              <a:ea typeface="Helvetica Neue"/>
              <a:cs typeface="Helvetica Neue"/>
              <a:sym typeface="Helvetica Neue"/>
            </a:endParaRPr>
          </a:p>
        </p:txBody>
      </p:sp>
      <p:sp>
        <p:nvSpPr>
          <p:cNvPr id="168" name="Google Shape;168;p22"/>
          <p:cNvSpPr txBox="1"/>
          <p:nvPr/>
        </p:nvSpPr>
        <p:spPr>
          <a:xfrm>
            <a:off x="79000" y="1322200"/>
            <a:ext cx="7887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BOW</a:t>
            </a:r>
            <a:endParaRPr sz="1800">
              <a:latin typeface="Helvetica Neue"/>
              <a:ea typeface="Helvetica Neue"/>
              <a:cs typeface="Helvetica Neue"/>
              <a:sym typeface="Helvetica Neue"/>
            </a:endParaRPr>
          </a:p>
        </p:txBody>
      </p:sp>
      <p:grpSp>
        <p:nvGrpSpPr>
          <p:cNvPr id="169" name="Google Shape;169;p22"/>
          <p:cNvGrpSpPr/>
          <p:nvPr/>
        </p:nvGrpSpPr>
        <p:grpSpPr>
          <a:xfrm>
            <a:off x="182194" y="2005247"/>
            <a:ext cx="582300" cy="3144402"/>
            <a:chOff x="182194" y="2005247"/>
            <a:chExt cx="582300" cy="3144402"/>
          </a:xfrm>
        </p:grpSpPr>
        <p:sp>
          <p:nvSpPr>
            <p:cNvPr id="170" name="Google Shape;170;p22"/>
            <p:cNvSpPr txBox="1"/>
            <p:nvPr/>
          </p:nvSpPr>
          <p:spPr>
            <a:xfrm>
              <a:off x="182194"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171" name="Google Shape;171;p22"/>
            <p:cNvSpPr txBox="1"/>
            <p:nvPr/>
          </p:nvSpPr>
          <p:spPr>
            <a:xfrm>
              <a:off x="182194"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rabbit</a:t>
              </a:r>
              <a:endParaRPr sz="1000">
                <a:latin typeface="Helvetica Neue"/>
                <a:ea typeface="Helvetica Neue"/>
                <a:cs typeface="Helvetica Neue"/>
                <a:sym typeface="Helvetica Neue"/>
              </a:endParaRPr>
            </a:p>
          </p:txBody>
        </p:sp>
        <p:sp>
          <p:nvSpPr>
            <p:cNvPr id="172" name="Google Shape;172;p22"/>
            <p:cNvSpPr txBox="1"/>
            <p:nvPr/>
          </p:nvSpPr>
          <p:spPr>
            <a:xfrm>
              <a:off x="182194"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173" name="Google Shape;173;p22"/>
            <p:cNvSpPr txBox="1"/>
            <p:nvPr/>
          </p:nvSpPr>
          <p:spPr>
            <a:xfrm>
              <a:off x="182194"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174" name="Google Shape;174;p22"/>
            <p:cNvSpPr txBox="1"/>
            <p:nvPr/>
          </p:nvSpPr>
          <p:spPr>
            <a:xfrm>
              <a:off x="182194"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men</a:t>
              </a:r>
              <a:endParaRPr sz="1000">
                <a:latin typeface="Helvetica Neue"/>
                <a:ea typeface="Helvetica Neue"/>
                <a:cs typeface="Helvetica Neue"/>
                <a:sym typeface="Helvetica Neue"/>
              </a:endParaRPr>
            </a:p>
          </p:txBody>
        </p:sp>
        <p:sp>
          <p:nvSpPr>
            <p:cNvPr id="175" name="Google Shape;175;p22"/>
            <p:cNvSpPr txBox="1"/>
            <p:nvPr/>
          </p:nvSpPr>
          <p:spPr>
            <a:xfrm>
              <a:off x="182194"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176" name="Google Shape;176;p22"/>
            <p:cNvSpPr txBox="1"/>
            <p:nvPr/>
          </p:nvSpPr>
          <p:spPr>
            <a:xfrm>
              <a:off x="182194"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177" name="Google Shape;177;p22"/>
            <p:cNvSpPr txBox="1"/>
            <p:nvPr/>
          </p:nvSpPr>
          <p:spPr>
            <a:xfrm>
              <a:off x="182194"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hand</a:t>
              </a:r>
              <a:endParaRPr sz="1000">
                <a:latin typeface="Helvetica Neue"/>
                <a:ea typeface="Helvetica Neue"/>
                <a:cs typeface="Helvetica Neue"/>
                <a:sym typeface="Helvetica Neue"/>
              </a:endParaRPr>
            </a:p>
          </p:txBody>
        </p:sp>
        <p:sp>
          <p:nvSpPr>
            <p:cNvPr id="178" name="Google Shape;178;p22"/>
            <p:cNvSpPr txBox="1"/>
            <p:nvPr/>
          </p:nvSpPr>
          <p:spPr>
            <a:xfrm rot="5400000">
              <a:off x="320695"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179" name="Google Shape;179;p22"/>
          <p:cNvGrpSpPr/>
          <p:nvPr/>
        </p:nvGrpSpPr>
        <p:grpSpPr>
          <a:xfrm>
            <a:off x="1962619" y="2005247"/>
            <a:ext cx="582300" cy="3144402"/>
            <a:chOff x="1962619" y="2005247"/>
            <a:chExt cx="582300" cy="3144402"/>
          </a:xfrm>
        </p:grpSpPr>
        <p:sp>
          <p:nvSpPr>
            <p:cNvPr id="180" name="Google Shape;180;p22"/>
            <p:cNvSpPr txBox="1"/>
            <p:nvPr/>
          </p:nvSpPr>
          <p:spPr>
            <a:xfrm>
              <a:off x="1962619"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2</a:t>
              </a:r>
              <a:endParaRPr sz="1000">
                <a:latin typeface="Helvetica Neue"/>
                <a:ea typeface="Helvetica Neue"/>
                <a:cs typeface="Helvetica Neue"/>
                <a:sym typeface="Helvetica Neue"/>
              </a:endParaRPr>
            </a:p>
          </p:txBody>
        </p:sp>
        <p:sp>
          <p:nvSpPr>
            <p:cNvPr id="181" name="Google Shape;181;p22"/>
            <p:cNvSpPr txBox="1"/>
            <p:nvPr/>
          </p:nvSpPr>
          <p:spPr>
            <a:xfrm>
              <a:off x="1962619"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182" name="Google Shape;182;p22"/>
            <p:cNvSpPr txBox="1"/>
            <p:nvPr/>
          </p:nvSpPr>
          <p:spPr>
            <a:xfrm>
              <a:off x="1962619"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183" name="Google Shape;183;p22"/>
            <p:cNvSpPr txBox="1"/>
            <p:nvPr/>
          </p:nvSpPr>
          <p:spPr>
            <a:xfrm>
              <a:off x="1962619"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184" name="Google Shape;184;p22"/>
            <p:cNvSpPr txBox="1"/>
            <p:nvPr/>
          </p:nvSpPr>
          <p:spPr>
            <a:xfrm>
              <a:off x="1962619"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185" name="Google Shape;185;p22"/>
            <p:cNvSpPr txBox="1"/>
            <p:nvPr/>
          </p:nvSpPr>
          <p:spPr>
            <a:xfrm>
              <a:off x="1962619"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186" name="Google Shape;186;p22"/>
            <p:cNvSpPr txBox="1"/>
            <p:nvPr/>
          </p:nvSpPr>
          <p:spPr>
            <a:xfrm>
              <a:off x="1962619"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187" name="Google Shape;187;p22"/>
            <p:cNvSpPr txBox="1"/>
            <p:nvPr/>
          </p:nvSpPr>
          <p:spPr>
            <a:xfrm>
              <a:off x="1962619"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188" name="Google Shape;188;p22"/>
            <p:cNvSpPr txBox="1"/>
            <p:nvPr/>
          </p:nvSpPr>
          <p:spPr>
            <a:xfrm rot="5400000">
              <a:off x="2097853"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189" name="Google Shape;189;p22"/>
          <p:cNvGrpSpPr/>
          <p:nvPr/>
        </p:nvGrpSpPr>
        <p:grpSpPr>
          <a:xfrm>
            <a:off x="4738044" y="2005247"/>
            <a:ext cx="582300" cy="3144402"/>
            <a:chOff x="4738044" y="2005247"/>
            <a:chExt cx="582300" cy="3144402"/>
          </a:xfrm>
        </p:grpSpPr>
        <p:sp>
          <p:nvSpPr>
            <p:cNvPr id="190" name="Google Shape;190;p22"/>
            <p:cNvSpPr txBox="1"/>
            <p:nvPr/>
          </p:nvSpPr>
          <p:spPr>
            <a:xfrm>
              <a:off x="4738044"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191" name="Google Shape;191;p22"/>
            <p:cNvSpPr txBox="1"/>
            <p:nvPr/>
          </p:nvSpPr>
          <p:spPr>
            <a:xfrm>
              <a:off x="4738044"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192" name="Google Shape;192;p22"/>
            <p:cNvSpPr txBox="1"/>
            <p:nvPr/>
          </p:nvSpPr>
          <p:spPr>
            <a:xfrm>
              <a:off x="4738044"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193" name="Google Shape;193;p22"/>
            <p:cNvSpPr txBox="1"/>
            <p:nvPr/>
          </p:nvSpPr>
          <p:spPr>
            <a:xfrm>
              <a:off x="4738044"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194" name="Google Shape;194;p22"/>
            <p:cNvSpPr txBox="1"/>
            <p:nvPr/>
          </p:nvSpPr>
          <p:spPr>
            <a:xfrm>
              <a:off x="4738044"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195" name="Google Shape;195;p22"/>
            <p:cNvSpPr txBox="1"/>
            <p:nvPr/>
          </p:nvSpPr>
          <p:spPr>
            <a:xfrm>
              <a:off x="4738044"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196" name="Google Shape;196;p22"/>
            <p:cNvSpPr txBox="1"/>
            <p:nvPr/>
          </p:nvSpPr>
          <p:spPr>
            <a:xfrm>
              <a:off x="4738044"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197" name="Google Shape;197;p22"/>
            <p:cNvSpPr txBox="1"/>
            <p:nvPr/>
          </p:nvSpPr>
          <p:spPr>
            <a:xfrm>
              <a:off x="4738044"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198" name="Google Shape;198;p22"/>
            <p:cNvSpPr txBox="1"/>
            <p:nvPr/>
          </p:nvSpPr>
          <p:spPr>
            <a:xfrm rot="5400000">
              <a:off x="4876322"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199" name="Google Shape;199;p22"/>
          <p:cNvGrpSpPr/>
          <p:nvPr/>
        </p:nvGrpSpPr>
        <p:grpSpPr>
          <a:xfrm>
            <a:off x="7513469" y="2005247"/>
            <a:ext cx="582300" cy="3144402"/>
            <a:chOff x="7513469" y="2005247"/>
            <a:chExt cx="582300" cy="3144402"/>
          </a:xfrm>
        </p:grpSpPr>
        <p:sp>
          <p:nvSpPr>
            <p:cNvPr id="200" name="Google Shape;200;p22"/>
            <p:cNvSpPr txBox="1"/>
            <p:nvPr/>
          </p:nvSpPr>
          <p:spPr>
            <a:xfrm>
              <a:off x="7513469"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01" name="Google Shape;201;p22"/>
            <p:cNvSpPr txBox="1"/>
            <p:nvPr/>
          </p:nvSpPr>
          <p:spPr>
            <a:xfrm>
              <a:off x="7513469"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02" name="Google Shape;202;p22"/>
            <p:cNvSpPr txBox="1"/>
            <p:nvPr/>
          </p:nvSpPr>
          <p:spPr>
            <a:xfrm>
              <a:off x="7513469"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03" name="Google Shape;203;p22"/>
            <p:cNvSpPr txBox="1"/>
            <p:nvPr/>
          </p:nvSpPr>
          <p:spPr>
            <a:xfrm>
              <a:off x="7513469"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04" name="Google Shape;204;p22"/>
            <p:cNvSpPr txBox="1"/>
            <p:nvPr/>
          </p:nvSpPr>
          <p:spPr>
            <a:xfrm>
              <a:off x="7513469"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05" name="Google Shape;205;p22"/>
            <p:cNvSpPr txBox="1"/>
            <p:nvPr/>
          </p:nvSpPr>
          <p:spPr>
            <a:xfrm>
              <a:off x="7513469"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06" name="Google Shape;206;p22"/>
            <p:cNvSpPr txBox="1"/>
            <p:nvPr/>
          </p:nvSpPr>
          <p:spPr>
            <a:xfrm>
              <a:off x="7513469"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07" name="Google Shape;207;p22"/>
            <p:cNvSpPr txBox="1"/>
            <p:nvPr/>
          </p:nvSpPr>
          <p:spPr>
            <a:xfrm>
              <a:off x="7513469"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08" name="Google Shape;208;p22"/>
            <p:cNvSpPr txBox="1"/>
            <p:nvPr/>
          </p:nvSpPr>
          <p:spPr>
            <a:xfrm rot="5400000">
              <a:off x="7662978"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for Vision</a:t>
            </a:r>
            <a:endParaRPr/>
          </a:p>
        </p:txBody>
      </p:sp>
      <p:pic>
        <p:nvPicPr>
          <p:cNvPr id="214" name="Google Shape;214;p23"/>
          <p:cNvPicPr preferRelativeResize="0"/>
          <p:nvPr/>
        </p:nvPicPr>
        <p:blipFill>
          <a:blip r:embed="rId3">
            <a:alphaModFix/>
          </a:blip>
          <a:stretch>
            <a:fillRect/>
          </a:stretch>
        </p:blipFill>
        <p:spPr>
          <a:xfrm>
            <a:off x="1375428" y="1017725"/>
            <a:ext cx="1756688" cy="1398845"/>
          </a:xfrm>
          <a:prstGeom prst="rect">
            <a:avLst/>
          </a:prstGeom>
          <a:noFill/>
          <a:ln>
            <a:noFill/>
          </a:ln>
        </p:spPr>
      </p:pic>
      <p:pic>
        <p:nvPicPr>
          <p:cNvPr id="215" name="Google Shape;215;p23"/>
          <p:cNvPicPr preferRelativeResize="0"/>
          <p:nvPr/>
        </p:nvPicPr>
        <p:blipFill>
          <a:blip r:embed="rId4">
            <a:alphaModFix/>
          </a:blip>
          <a:stretch>
            <a:fillRect/>
          </a:stretch>
        </p:blipFill>
        <p:spPr>
          <a:xfrm>
            <a:off x="4085551" y="1066091"/>
            <a:ext cx="1887297" cy="1302116"/>
          </a:xfrm>
          <a:prstGeom prst="rect">
            <a:avLst/>
          </a:prstGeom>
          <a:noFill/>
          <a:ln>
            <a:noFill/>
          </a:ln>
        </p:spPr>
      </p:pic>
      <p:pic>
        <p:nvPicPr>
          <p:cNvPr id="216" name="Google Shape;216;p23"/>
          <p:cNvPicPr preferRelativeResize="0"/>
          <p:nvPr/>
        </p:nvPicPr>
        <p:blipFill>
          <a:blip r:embed="rId5">
            <a:alphaModFix/>
          </a:blip>
          <a:stretch>
            <a:fillRect/>
          </a:stretch>
        </p:blipFill>
        <p:spPr>
          <a:xfrm>
            <a:off x="6926275" y="1066105"/>
            <a:ext cx="1795871" cy="1361641"/>
          </a:xfrm>
          <a:prstGeom prst="rect">
            <a:avLst/>
          </a:prstGeom>
          <a:noFill/>
          <a:ln>
            <a:noFill/>
          </a:ln>
        </p:spPr>
      </p:pic>
      <p:grpSp>
        <p:nvGrpSpPr>
          <p:cNvPr id="217" name="Google Shape;217;p23"/>
          <p:cNvGrpSpPr/>
          <p:nvPr/>
        </p:nvGrpSpPr>
        <p:grpSpPr>
          <a:xfrm>
            <a:off x="49125" y="1322200"/>
            <a:ext cx="1277100" cy="3827449"/>
            <a:chOff x="49125" y="1322200"/>
            <a:chExt cx="1277100" cy="3827449"/>
          </a:xfrm>
        </p:grpSpPr>
        <p:sp>
          <p:nvSpPr>
            <p:cNvPr id="218" name="Google Shape;218;p23"/>
            <p:cNvSpPr txBox="1"/>
            <p:nvPr/>
          </p:nvSpPr>
          <p:spPr>
            <a:xfrm>
              <a:off x="49125" y="1322200"/>
              <a:ext cx="12771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RGB</a:t>
              </a:r>
              <a:endParaRPr sz="1800">
                <a:latin typeface="Helvetica Neue"/>
                <a:ea typeface="Helvetica Neue"/>
                <a:cs typeface="Helvetica Neue"/>
                <a:sym typeface="Helvetica Neue"/>
              </a:endParaRPr>
            </a:p>
            <a:p>
              <a:pPr indent="0" lvl="0" marL="0" rtl="0" algn="ctr">
                <a:spcBef>
                  <a:spcPts val="0"/>
                </a:spcBef>
                <a:spcAft>
                  <a:spcPts val="0"/>
                </a:spcAft>
                <a:buNone/>
              </a:pPr>
              <a:r>
                <a:rPr lang="en" sz="1800">
                  <a:latin typeface="Helvetica Neue"/>
                  <a:ea typeface="Helvetica Neue"/>
                  <a:cs typeface="Helvetica Neue"/>
                  <a:sym typeface="Helvetica Neue"/>
                </a:rPr>
                <a:t>kNN bins</a:t>
              </a:r>
              <a:endParaRPr sz="1800">
                <a:latin typeface="Helvetica Neue"/>
                <a:ea typeface="Helvetica Neue"/>
                <a:cs typeface="Helvetica Neue"/>
                <a:sym typeface="Helvetica Neue"/>
              </a:endParaRPr>
            </a:p>
          </p:txBody>
        </p:sp>
        <p:sp>
          <p:nvSpPr>
            <p:cNvPr id="219" name="Google Shape;219;p23"/>
            <p:cNvSpPr txBox="1"/>
            <p:nvPr/>
          </p:nvSpPr>
          <p:spPr>
            <a:xfrm rot="5400000">
              <a:off x="473095"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pic>
          <p:nvPicPr>
            <p:cNvPr id="220" name="Google Shape;220;p23"/>
            <p:cNvPicPr preferRelativeResize="0"/>
            <p:nvPr/>
          </p:nvPicPr>
          <p:blipFill>
            <a:blip r:embed="rId6">
              <a:alphaModFix/>
            </a:blip>
            <a:stretch>
              <a:fillRect/>
            </a:stretch>
          </p:blipFill>
          <p:spPr>
            <a:xfrm>
              <a:off x="267650" y="2499350"/>
              <a:ext cx="758175" cy="2279500"/>
            </a:xfrm>
            <a:prstGeom prst="rect">
              <a:avLst/>
            </a:prstGeom>
            <a:noFill/>
            <a:ln>
              <a:noFill/>
            </a:ln>
          </p:spPr>
        </p:pic>
      </p:grpSp>
      <p:grpSp>
        <p:nvGrpSpPr>
          <p:cNvPr id="221" name="Google Shape;221;p23"/>
          <p:cNvGrpSpPr/>
          <p:nvPr/>
        </p:nvGrpSpPr>
        <p:grpSpPr>
          <a:xfrm>
            <a:off x="2113903" y="2495500"/>
            <a:ext cx="338700" cy="2654149"/>
            <a:chOff x="2113903" y="2495500"/>
            <a:chExt cx="338700" cy="2654149"/>
          </a:xfrm>
        </p:grpSpPr>
        <p:sp>
          <p:nvSpPr>
            <p:cNvPr id="222" name="Google Shape;222;p23"/>
            <p:cNvSpPr/>
            <p:nvPr/>
          </p:nvSpPr>
          <p:spPr>
            <a:xfrm>
              <a:off x="2139175" y="24955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21391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2139175" y="2952700"/>
              <a:ext cx="229200" cy="229200"/>
            </a:xfrm>
            <a:prstGeom prst="rect">
              <a:avLst/>
            </a:prstGeom>
            <a:solidFill>
              <a:srgbClr val="000000"/>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2139175" y="31819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2139175" y="3409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2139175" y="36391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2139175" y="38671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2139175" y="4096300"/>
              <a:ext cx="229200" cy="229200"/>
            </a:xfrm>
            <a:prstGeom prst="rect">
              <a:avLst/>
            </a:prstGeom>
            <a:solidFill>
              <a:srgbClr val="1D1C1D"/>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2139175" y="4324300"/>
              <a:ext cx="229200" cy="229200"/>
            </a:xfrm>
            <a:prstGeom prst="rect">
              <a:avLst/>
            </a:prstGeom>
            <a:solidFill>
              <a:srgbClr val="CCCCCC"/>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2139175" y="4553500"/>
              <a:ext cx="229200" cy="229200"/>
            </a:xfrm>
            <a:prstGeom prst="rect">
              <a:avLst/>
            </a:prstGeom>
            <a:solidFill>
              <a:srgbClr val="D9D9D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txBox="1"/>
            <p:nvPr/>
          </p:nvSpPr>
          <p:spPr>
            <a:xfrm rot="5400000">
              <a:off x="2097853"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233" name="Google Shape;233;p23"/>
          <p:cNvGrpSpPr/>
          <p:nvPr/>
        </p:nvGrpSpPr>
        <p:grpSpPr>
          <a:xfrm>
            <a:off x="4933303" y="2495500"/>
            <a:ext cx="338700" cy="2654149"/>
            <a:chOff x="4933303" y="2495500"/>
            <a:chExt cx="338700" cy="2654149"/>
          </a:xfrm>
        </p:grpSpPr>
        <p:sp>
          <p:nvSpPr>
            <p:cNvPr id="234" name="Google Shape;234;p23"/>
            <p:cNvSpPr/>
            <p:nvPr/>
          </p:nvSpPr>
          <p:spPr>
            <a:xfrm>
              <a:off x="4958575" y="2495500"/>
              <a:ext cx="229200" cy="229200"/>
            </a:xfrm>
            <a:prstGeom prst="rect">
              <a:avLst/>
            </a:prstGeom>
            <a:solidFill>
              <a:srgbClr val="B7B7B7"/>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4958575" y="2724700"/>
              <a:ext cx="229200" cy="229200"/>
            </a:xfrm>
            <a:prstGeom prst="rect">
              <a:avLst/>
            </a:prstGeom>
            <a:solidFill>
              <a:srgbClr val="EFEFE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4958575" y="2952700"/>
              <a:ext cx="229200" cy="229200"/>
            </a:xfrm>
            <a:prstGeom prst="rect">
              <a:avLst/>
            </a:prstGeom>
            <a:solidFill>
              <a:srgbClr val="000000"/>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4958575" y="3181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4958575" y="3409900"/>
              <a:ext cx="229200" cy="229200"/>
            </a:xfrm>
            <a:prstGeom prst="rect">
              <a:avLst/>
            </a:prstGeom>
            <a:solidFill>
              <a:srgbClr val="CCCCCC"/>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4958575" y="3639100"/>
              <a:ext cx="229200" cy="229200"/>
            </a:xfrm>
            <a:prstGeom prst="rect">
              <a:avLst/>
            </a:prstGeom>
            <a:solidFill>
              <a:srgbClr val="F3F3F3"/>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4958575" y="3867100"/>
              <a:ext cx="229200" cy="229200"/>
            </a:xfrm>
            <a:prstGeom prst="rect">
              <a:avLst/>
            </a:prstGeom>
            <a:solidFill>
              <a:srgbClr val="F3F3F3"/>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4958575" y="4096300"/>
              <a:ext cx="229200" cy="229200"/>
            </a:xfrm>
            <a:prstGeom prst="rect">
              <a:avLst/>
            </a:prstGeom>
            <a:solidFill>
              <a:srgbClr val="D9D9D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4958575" y="4324300"/>
              <a:ext cx="229200" cy="229200"/>
            </a:xfrm>
            <a:prstGeom prst="rect">
              <a:avLst/>
            </a:prstGeom>
            <a:solidFill>
              <a:srgbClr val="B7B7B7"/>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4958575" y="45535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nvSpPr>
          <p:spPr>
            <a:xfrm rot="5400000">
              <a:off x="4917253"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245" name="Google Shape;245;p23"/>
          <p:cNvGrpSpPr/>
          <p:nvPr/>
        </p:nvGrpSpPr>
        <p:grpSpPr>
          <a:xfrm>
            <a:off x="7752703" y="2495500"/>
            <a:ext cx="338700" cy="2654149"/>
            <a:chOff x="7752703" y="2495500"/>
            <a:chExt cx="338700" cy="2654149"/>
          </a:xfrm>
        </p:grpSpPr>
        <p:sp>
          <p:nvSpPr>
            <p:cNvPr id="246" name="Google Shape;246;p23"/>
            <p:cNvSpPr/>
            <p:nvPr/>
          </p:nvSpPr>
          <p:spPr>
            <a:xfrm>
              <a:off x="7777975" y="2495500"/>
              <a:ext cx="229200" cy="229200"/>
            </a:xfrm>
            <a:prstGeom prst="rect">
              <a:avLst/>
            </a:prstGeom>
            <a:solidFill>
              <a:srgbClr val="666666"/>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77779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7777975" y="2952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7777975" y="3181900"/>
              <a:ext cx="229200" cy="229200"/>
            </a:xfrm>
            <a:prstGeom prst="rect">
              <a:avLst/>
            </a:prstGeom>
            <a:solidFill>
              <a:srgbClr val="EFEFE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7777975" y="3409900"/>
              <a:ext cx="229200" cy="229200"/>
            </a:xfrm>
            <a:prstGeom prst="rect">
              <a:avLst/>
            </a:prstGeom>
            <a:solidFill>
              <a:srgbClr val="CCCCCC"/>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7777975" y="3639100"/>
              <a:ext cx="229200" cy="229200"/>
            </a:xfrm>
            <a:prstGeom prst="rect">
              <a:avLst/>
            </a:prstGeom>
            <a:solidFill>
              <a:srgbClr val="EFEFE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7777975" y="3867100"/>
              <a:ext cx="229200" cy="229200"/>
            </a:xfrm>
            <a:prstGeom prst="rect">
              <a:avLst/>
            </a:prstGeom>
            <a:solidFill>
              <a:srgbClr val="666666"/>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7777975" y="4096300"/>
              <a:ext cx="229200" cy="229200"/>
            </a:xfrm>
            <a:prstGeom prst="rect">
              <a:avLst/>
            </a:prstGeom>
            <a:solidFill>
              <a:srgbClr val="434343"/>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7777975" y="43243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7777975" y="45535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txBox="1"/>
            <p:nvPr/>
          </p:nvSpPr>
          <p:spPr>
            <a:xfrm rot="5400000">
              <a:off x="7736653" y="4794899"/>
              <a:ext cx="370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Contextual Information</a:t>
            </a:r>
            <a:endParaRPr/>
          </a:p>
        </p:txBody>
      </p:sp>
      <p:sp>
        <p:nvSpPr>
          <p:cNvPr id="262" name="Google Shape;262;p24"/>
          <p:cNvSpPr txBox="1"/>
          <p:nvPr/>
        </p:nvSpPr>
        <p:spPr>
          <a:xfrm>
            <a:off x="173700" y="1434375"/>
            <a:ext cx="879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202122"/>
                </a:solidFill>
                <a:highlight>
                  <a:srgbClr val="FFFFFF"/>
                </a:highlight>
                <a:latin typeface="Helvetica Neue"/>
                <a:ea typeface="Helvetica Neue"/>
                <a:cs typeface="Helvetica Neue"/>
                <a:sym typeface="Helvetica Neue"/>
              </a:rPr>
              <a:t>You shall know a word by the company it keeps</a:t>
            </a:r>
            <a:r>
              <a:rPr lang="en" sz="2200">
                <a:solidFill>
                  <a:srgbClr val="202122"/>
                </a:solidFill>
                <a:highlight>
                  <a:srgbClr val="FFFFFF"/>
                </a:highlight>
                <a:latin typeface="Helvetica Neue"/>
                <a:ea typeface="Helvetica Neue"/>
                <a:cs typeface="Helvetica Neue"/>
                <a:sym typeface="Helvetica Neue"/>
              </a:rPr>
              <a:t> (Firth, J. R. 1957:11)</a:t>
            </a:r>
            <a:endParaRPr sz="2200">
              <a:latin typeface="Helvetica Neue"/>
              <a:ea typeface="Helvetica Neue"/>
              <a:cs typeface="Helvetica Neue"/>
              <a:sym typeface="Helvetica Neue"/>
            </a:endParaRPr>
          </a:p>
        </p:txBody>
      </p:sp>
      <p:sp>
        <p:nvSpPr>
          <p:cNvPr id="263" name="Google Shape;263;p24"/>
          <p:cNvSpPr txBox="1"/>
          <p:nvPr/>
        </p:nvSpPr>
        <p:spPr>
          <a:xfrm>
            <a:off x="173700" y="2424975"/>
            <a:ext cx="8796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202122"/>
                </a:solidFill>
                <a:highlight>
                  <a:srgbClr val="FFFFFF"/>
                </a:highlight>
                <a:latin typeface="Helvetica Neue"/>
                <a:ea typeface="Helvetica Neue"/>
                <a:cs typeface="Helvetica Neue"/>
                <a:sym typeface="Helvetica Neue"/>
              </a:rPr>
              <a:t>You shall know the </a:t>
            </a:r>
            <a:r>
              <a:rPr lang="en" sz="2200">
                <a:solidFill>
                  <a:srgbClr val="980000"/>
                </a:solidFill>
                <a:highlight>
                  <a:srgbClr val="FFFFFF"/>
                </a:highlight>
                <a:latin typeface="Helvetica Neue"/>
                <a:ea typeface="Helvetica Neue"/>
                <a:cs typeface="Helvetica Neue"/>
                <a:sym typeface="Helvetica Neue"/>
              </a:rPr>
              <a:t>features of modality A</a:t>
            </a:r>
            <a:r>
              <a:rPr lang="en" sz="2200">
                <a:solidFill>
                  <a:srgbClr val="202122"/>
                </a:solidFill>
                <a:highlight>
                  <a:srgbClr val="FFFFFF"/>
                </a:highlight>
                <a:latin typeface="Helvetica Neue"/>
                <a:ea typeface="Helvetica Neue"/>
                <a:cs typeface="Helvetica Neue"/>
                <a:sym typeface="Helvetica Neue"/>
              </a:rPr>
              <a:t> by the company they keep in the </a:t>
            </a:r>
            <a:r>
              <a:rPr lang="en" sz="2200">
                <a:solidFill>
                  <a:srgbClr val="0000FF"/>
                </a:solidFill>
                <a:highlight>
                  <a:srgbClr val="FFFFFF"/>
                </a:highlight>
                <a:latin typeface="Helvetica Neue"/>
                <a:ea typeface="Helvetica Neue"/>
                <a:cs typeface="Helvetica Neue"/>
                <a:sym typeface="Helvetica Neue"/>
              </a:rPr>
              <a:t>features of modality B</a:t>
            </a:r>
            <a:r>
              <a:rPr lang="en" sz="2200">
                <a:solidFill>
                  <a:srgbClr val="202122"/>
                </a:solidFill>
                <a:highlight>
                  <a:srgbClr val="FFFFFF"/>
                </a:highlight>
                <a:latin typeface="Helvetica Neue"/>
                <a:ea typeface="Helvetica Neue"/>
                <a:cs typeface="Helvetica Neue"/>
                <a:sym typeface="Helvetica Neue"/>
              </a:rPr>
              <a:t>. </a:t>
            </a:r>
            <a:r>
              <a:rPr lang="en" sz="2200">
                <a:solidFill>
                  <a:srgbClr val="9900FF"/>
                </a:solidFill>
                <a:highlight>
                  <a:srgbClr val="FFFFFF"/>
                </a:highlight>
                <a:latin typeface="Helvetica Neue"/>
                <a:ea typeface="Helvetica Neue"/>
                <a:cs typeface="Helvetica Neue"/>
                <a:sym typeface="Helvetica Neue"/>
              </a:rPr>
              <a:t>And vice versa.</a:t>
            </a:r>
            <a:endParaRPr sz="2200">
              <a:solidFill>
                <a:srgbClr val="9900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Formulating the Retrieval Problem as a Linear Model</a:t>
            </a:r>
            <a:endParaRPr/>
          </a:p>
        </p:txBody>
      </p:sp>
      <p:grpSp>
        <p:nvGrpSpPr>
          <p:cNvPr id="269" name="Google Shape;269;p25"/>
          <p:cNvGrpSpPr/>
          <p:nvPr/>
        </p:nvGrpSpPr>
        <p:grpSpPr>
          <a:xfrm rot="-5400000">
            <a:off x="4247396" y="767511"/>
            <a:ext cx="582300" cy="2832275"/>
            <a:chOff x="1962619" y="2005247"/>
            <a:chExt cx="582300" cy="2832275"/>
          </a:xfrm>
        </p:grpSpPr>
        <p:sp>
          <p:nvSpPr>
            <p:cNvPr id="270" name="Google Shape;270;p25"/>
            <p:cNvSpPr txBox="1"/>
            <p:nvPr/>
          </p:nvSpPr>
          <p:spPr>
            <a:xfrm>
              <a:off x="1962619"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2</a:t>
              </a:r>
              <a:endParaRPr sz="1000">
                <a:latin typeface="Helvetica Neue"/>
                <a:ea typeface="Helvetica Neue"/>
                <a:cs typeface="Helvetica Neue"/>
                <a:sym typeface="Helvetica Neue"/>
              </a:endParaRPr>
            </a:p>
          </p:txBody>
        </p:sp>
        <p:sp>
          <p:nvSpPr>
            <p:cNvPr id="271" name="Google Shape;271;p25"/>
            <p:cNvSpPr txBox="1"/>
            <p:nvPr/>
          </p:nvSpPr>
          <p:spPr>
            <a:xfrm>
              <a:off x="1962619"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2" name="Google Shape;272;p25"/>
            <p:cNvSpPr txBox="1"/>
            <p:nvPr/>
          </p:nvSpPr>
          <p:spPr>
            <a:xfrm>
              <a:off x="1962619"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3" name="Google Shape;273;p25"/>
            <p:cNvSpPr txBox="1"/>
            <p:nvPr/>
          </p:nvSpPr>
          <p:spPr>
            <a:xfrm>
              <a:off x="1962619"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4" name="Google Shape;274;p25"/>
            <p:cNvSpPr txBox="1"/>
            <p:nvPr/>
          </p:nvSpPr>
          <p:spPr>
            <a:xfrm>
              <a:off x="1962619"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5" name="Google Shape;275;p25"/>
            <p:cNvSpPr txBox="1"/>
            <p:nvPr/>
          </p:nvSpPr>
          <p:spPr>
            <a:xfrm>
              <a:off x="1962619"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sp>
          <p:nvSpPr>
            <p:cNvPr id="276" name="Google Shape;276;p25"/>
            <p:cNvSpPr txBox="1"/>
            <p:nvPr/>
          </p:nvSpPr>
          <p:spPr>
            <a:xfrm>
              <a:off x="1962619"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0</a:t>
              </a:r>
              <a:endParaRPr sz="1000">
                <a:latin typeface="Helvetica Neue"/>
                <a:ea typeface="Helvetica Neue"/>
                <a:cs typeface="Helvetica Neue"/>
                <a:sym typeface="Helvetica Neue"/>
              </a:endParaRPr>
            </a:p>
          </p:txBody>
        </p:sp>
        <p:sp>
          <p:nvSpPr>
            <p:cNvPr id="277" name="Google Shape;277;p25"/>
            <p:cNvSpPr txBox="1"/>
            <p:nvPr/>
          </p:nvSpPr>
          <p:spPr>
            <a:xfrm>
              <a:off x="1962619"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1</a:t>
              </a:r>
              <a:endParaRPr sz="1000">
                <a:latin typeface="Helvetica Neue"/>
                <a:ea typeface="Helvetica Neue"/>
                <a:cs typeface="Helvetica Neue"/>
                <a:sym typeface="Helvetica Neue"/>
              </a:endParaRPr>
            </a:p>
          </p:txBody>
        </p:sp>
      </p:grpSp>
      <p:pic>
        <p:nvPicPr>
          <p:cNvPr id="278" name="Google Shape;278;p25"/>
          <p:cNvPicPr preferRelativeResize="0"/>
          <p:nvPr/>
        </p:nvPicPr>
        <p:blipFill rotWithShape="1">
          <a:blip r:embed="rId3">
            <a:alphaModFix/>
          </a:blip>
          <a:srcRect b="0" l="58716" r="0" t="48744"/>
          <a:stretch/>
        </p:blipFill>
        <p:spPr>
          <a:xfrm>
            <a:off x="526025" y="1108025"/>
            <a:ext cx="2383949" cy="1164325"/>
          </a:xfrm>
          <a:prstGeom prst="rect">
            <a:avLst/>
          </a:prstGeom>
          <a:noFill/>
          <a:ln>
            <a:noFill/>
          </a:ln>
        </p:spPr>
      </p:pic>
      <p:grpSp>
        <p:nvGrpSpPr>
          <p:cNvPr id="279" name="Google Shape;279;p25"/>
          <p:cNvGrpSpPr/>
          <p:nvPr/>
        </p:nvGrpSpPr>
        <p:grpSpPr>
          <a:xfrm rot="-5400000">
            <a:off x="3914729" y="1750878"/>
            <a:ext cx="229200" cy="1830000"/>
            <a:chOff x="2139175" y="2495500"/>
            <a:chExt cx="229200" cy="1830000"/>
          </a:xfrm>
        </p:grpSpPr>
        <p:sp>
          <p:nvSpPr>
            <p:cNvPr id="280" name="Google Shape;280;p25"/>
            <p:cNvSpPr/>
            <p:nvPr/>
          </p:nvSpPr>
          <p:spPr>
            <a:xfrm>
              <a:off x="2139175" y="2495500"/>
              <a:ext cx="229200" cy="229200"/>
            </a:xfrm>
            <a:prstGeom prst="rect">
              <a:avLst/>
            </a:prstGeom>
            <a:solidFill>
              <a:srgbClr val="1D1C1D"/>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21391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2139175" y="29527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a:off x="2139175" y="3181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2139175" y="34099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2139175" y="36391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2139175" y="38671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2139175" y="40963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5"/>
          <p:cNvGrpSpPr/>
          <p:nvPr/>
        </p:nvGrpSpPr>
        <p:grpSpPr>
          <a:xfrm>
            <a:off x="1944050" y="2789175"/>
            <a:ext cx="1162250" cy="2294475"/>
            <a:chOff x="1944050" y="2789175"/>
            <a:chExt cx="1162250" cy="2294475"/>
          </a:xfrm>
        </p:grpSpPr>
        <p:grpSp>
          <p:nvGrpSpPr>
            <p:cNvPr id="289" name="Google Shape;289;p25"/>
            <p:cNvGrpSpPr/>
            <p:nvPr/>
          </p:nvGrpSpPr>
          <p:grpSpPr>
            <a:xfrm>
              <a:off x="2877100" y="2789175"/>
              <a:ext cx="229200" cy="2287200"/>
              <a:chOff x="2139175" y="2495500"/>
              <a:chExt cx="229200" cy="2287200"/>
            </a:xfrm>
          </p:grpSpPr>
          <p:sp>
            <p:nvSpPr>
              <p:cNvPr id="290" name="Google Shape;290;p25"/>
              <p:cNvSpPr/>
              <p:nvPr/>
            </p:nvSpPr>
            <p:spPr>
              <a:xfrm>
                <a:off x="2139175" y="24955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2139175" y="27247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2139175" y="2952700"/>
                <a:ext cx="229200" cy="229200"/>
              </a:xfrm>
              <a:prstGeom prst="rect">
                <a:avLst/>
              </a:prstGeom>
              <a:solidFill>
                <a:srgbClr val="000000"/>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2139175" y="31819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2139175" y="34099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2139175" y="3639100"/>
                <a:ext cx="229200" cy="229200"/>
              </a:xfrm>
              <a:prstGeom prst="rect">
                <a:avLst/>
              </a:prstGeom>
              <a:solidFill>
                <a:srgbClr val="99999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2139175" y="3867100"/>
                <a:ext cx="229200" cy="229200"/>
              </a:xfrm>
              <a:prstGeom prst="rect">
                <a:avLst/>
              </a:prstGeom>
              <a:solidFill>
                <a:srgbClr val="FFFFFF"/>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2139175" y="4096300"/>
                <a:ext cx="229200" cy="229200"/>
              </a:xfrm>
              <a:prstGeom prst="rect">
                <a:avLst/>
              </a:prstGeom>
              <a:solidFill>
                <a:srgbClr val="1D1C1D"/>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2139175" y="4324300"/>
                <a:ext cx="229200" cy="229200"/>
              </a:xfrm>
              <a:prstGeom prst="rect">
                <a:avLst/>
              </a:prstGeom>
              <a:solidFill>
                <a:srgbClr val="CCCCCC"/>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2139175" y="4553500"/>
                <a:ext cx="229200" cy="229200"/>
              </a:xfrm>
              <a:prstGeom prst="rect">
                <a:avLst/>
              </a:prstGeom>
              <a:solidFill>
                <a:srgbClr val="D9D9D9"/>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0" name="Google Shape;300;p25"/>
            <p:cNvPicPr preferRelativeResize="0"/>
            <p:nvPr/>
          </p:nvPicPr>
          <p:blipFill>
            <a:blip r:embed="rId4">
              <a:alphaModFix/>
            </a:blip>
            <a:stretch>
              <a:fillRect/>
            </a:stretch>
          </p:blipFill>
          <p:spPr>
            <a:xfrm>
              <a:off x="1944050" y="2804150"/>
              <a:ext cx="758175" cy="2279500"/>
            </a:xfrm>
            <a:prstGeom prst="rect">
              <a:avLst/>
            </a:prstGeom>
            <a:noFill/>
            <a:ln>
              <a:noFill/>
            </a:ln>
          </p:spPr>
        </p:pic>
      </p:grpSp>
      <p:grpSp>
        <p:nvGrpSpPr>
          <p:cNvPr id="301" name="Google Shape;301;p25"/>
          <p:cNvGrpSpPr/>
          <p:nvPr/>
        </p:nvGrpSpPr>
        <p:grpSpPr>
          <a:xfrm rot="-5400000">
            <a:off x="4247381" y="108736"/>
            <a:ext cx="582300" cy="2832275"/>
            <a:chOff x="182194" y="2005247"/>
            <a:chExt cx="582300" cy="2832275"/>
          </a:xfrm>
        </p:grpSpPr>
        <p:sp>
          <p:nvSpPr>
            <p:cNvPr id="302" name="Google Shape;302;p25"/>
            <p:cNvSpPr txBox="1"/>
            <p:nvPr/>
          </p:nvSpPr>
          <p:spPr>
            <a:xfrm>
              <a:off x="182194" y="20052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303" name="Google Shape;303;p25"/>
            <p:cNvSpPr txBox="1"/>
            <p:nvPr/>
          </p:nvSpPr>
          <p:spPr>
            <a:xfrm>
              <a:off x="182194" y="41425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rabbit</a:t>
              </a:r>
              <a:endParaRPr sz="1000">
                <a:latin typeface="Helvetica Neue"/>
                <a:ea typeface="Helvetica Neue"/>
                <a:cs typeface="Helvetica Neue"/>
                <a:sym typeface="Helvetica Neue"/>
              </a:endParaRPr>
            </a:p>
          </p:txBody>
        </p:sp>
        <p:sp>
          <p:nvSpPr>
            <p:cNvPr id="304" name="Google Shape;304;p25"/>
            <p:cNvSpPr txBox="1"/>
            <p:nvPr/>
          </p:nvSpPr>
          <p:spPr>
            <a:xfrm>
              <a:off x="182194" y="44988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305" name="Google Shape;305;p25"/>
            <p:cNvSpPr txBox="1"/>
            <p:nvPr/>
          </p:nvSpPr>
          <p:spPr>
            <a:xfrm>
              <a:off x="182194" y="23614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306" name="Google Shape;306;p25"/>
            <p:cNvSpPr txBox="1"/>
            <p:nvPr/>
          </p:nvSpPr>
          <p:spPr>
            <a:xfrm>
              <a:off x="182194" y="343014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men</a:t>
              </a:r>
              <a:endParaRPr sz="1000">
                <a:latin typeface="Helvetica Neue"/>
                <a:ea typeface="Helvetica Neue"/>
                <a:cs typeface="Helvetica Neue"/>
                <a:sym typeface="Helvetica Neue"/>
              </a:endParaRPr>
            </a:p>
          </p:txBody>
        </p:sp>
        <p:sp>
          <p:nvSpPr>
            <p:cNvPr id="307" name="Google Shape;307;p25"/>
            <p:cNvSpPr txBox="1"/>
            <p:nvPr/>
          </p:nvSpPr>
          <p:spPr>
            <a:xfrm>
              <a:off x="182194" y="307392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308" name="Google Shape;308;p25"/>
            <p:cNvSpPr txBox="1"/>
            <p:nvPr/>
          </p:nvSpPr>
          <p:spPr>
            <a:xfrm>
              <a:off x="182194" y="3786372"/>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309" name="Google Shape;309;p25"/>
            <p:cNvSpPr txBox="1"/>
            <p:nvPr/>
          </p:nvSpPr>
          <p:spPr>
            <a:xfrm>
              <a:off x="182194" y="2717697"/>
              <a:ext cx="58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hand</a:t>
              </a:r>
              <a:endParaRPr sz="1000">
                <a:latin typeface="Helvetica Neue"/>
                <a:ea typeface="Helvetica Neue"/>
                <a:cs typeface="Helvetica Neue"/>
                <a:sym typeface="Helvetica Neue"/>
              </a:endParaRPr>
            </a:p>
          </p:txBody>
        </p:sp>
      </p:grpSp>
      <p:grpSp>
        <p:nvGrpSpPr>
          <p:cNvPr id="310" name="Google Shape;310;p25"/>
          <p:cNvGrpSpPr/>
          <p:nvPr/>
        </p:nvGrpSpPr>
        <p:grpSpPr>
          <a:xfrm>
            <a:off x="3133800" y="2809700"/>
            <a:ext cx="4549725" cy="457800"/>
            <a:chOff x="3133800" y="2809700"/>
            <a:chExt cx="4549725" cy="457800"/>
          </a:xfrm>
        </p:grpSpPr>
        <p:sp>
          <p:nvSpPr>
            <p:cNvPr id="311" name="Google Shape;311;p25"/>
            <p:cNvSpPr/>
            <p:nvPr/>
          </p:nvSpPr>
          <p:spPr>
            <a:xfrm>
              <a:off x="3133800" y="2809700"/>
              <a:ext cx="229200" cy="2292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 name="Google Shape;312;p25"/>
            <p:cNvCxnSpPr>
              <a:stCxn id="313" idx="1"/>
              <a:endCxn id="311" idx="3"/>
            </p:cNvCxnSpPr>
            <p:nvPr/>
          </p:nvCxnSpPr>
          <p:spPr>
            <a:xfrm rot="10800000">
              <a:off x="3362925" y="2924300"/>
              <a:ext cx="2490600" cy="143100"/>
            </a:xfrm>
            <a:prstGeom prst="straightConnector1">
              <a:avLst/>
            </a:prstGeom>
            <a:noFill/>
            <a:ln cap="flat" cmpd="sng" w="38100">
              <a:solidFill>
                <a:schemeClr val="dk1"/>
              </a:solidFill>
              <a:prstDash val="solid"/>
              <a:round/>
              <a:headEnd len="med" w="med" type="none"/>
              <a:tailEnd len="med" w="med" type="triangle"/>
            </a:ln>
          </p:spPr>
        </p:cxnSp>
        <p:sp>
          <p:nvSpPr>
            <p:cNvPr id="313" name="Google Shape;313;p25"/>
            <p:cNvSpPr txBox="1"/>
            <p:nvPr/>
          </p:nvSpPr>
          <p:spPr>
            <a:xfrm>
              <a:off x="5853525" y="2867300"/>
              <a:ext cx="18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Weight of (blue, “a”)</a:t>
              </a:r>
              <a:endParaRPr>
                <a:latin typeface="Helvetica Neue"/>
                <a:ea typeface="Helvetica Neue"/>
                <a:cs typeface="Helvetica Neue"/>
                <a:sym typeface="Helvetica Neue"/>
              </a:endParaRPr>
            </a:p>
          </p:txBody>
        </p:sp>
      </p:grpSp>
      <p:grpSp>
        <p:nvGrpSpPr>
          <p:cNvPr id="314" name="Google Shape;314;p25"/>
          <p:cNvGrpSpPr/>
          <p:nvPr/>
        </p:nvGrpSpPr>
        <p:grpSpPr>
          <a:xfrm>
            <a:off x="3304305" y="3926275"/>
            <a:ext cx="5033961" cy="695467"/>
            <a:chOff x="3326689" y="3926275"/>
            <a:chExt cx="5033961" cy="695467"/>
          </a:xfrm>
        </p:grpSpPr>
        <p:sp>
          <p:nvSpPr>
            <p:cNvPr id="315" name="Google Shape;315;p25"/>
            <p:cNvSpPr/>
            <p:nvPr/>
          </p:nvSpPr>
          <p:spPr>
            <a:xfrm>
              <a:off x="3326689" y="4392542"/>
              <a:ext cx="229200" cy="2292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25"/>
            <p:cNvCxnSpPr>
              <a:stCxn id="317" idx="1"/>
              <a:endCxn id="315" idx="3"/>
            </p:cNvCxnSpPr>
            <p:nvPr/>
          </p:nvCxnSpPr>
          <p:spPr>
            <a:xfrm flipH="1">
              <a:off x="3555850" y="4126375"/>
              <a:ext cx="2707500" cy="380700"/>
            </a:xfrm>
            <a:prstGeom prst="straightConnector1">
              <a:avLst/>
            </a:prstGeom>
            <a:noFill/>
            <a:ln cap="flat" cmpd="sng" w="38100">
              <a:solidFill>
                <a:schemeClr val="dk1"/>
              </a:solidFill>
              <a:prstDash val="solid"/>
              <a:round/>
              <a:headEnd len="med" w="med" type="none"/>
              <a:tailEnd len="med" w="med" type="triangle"/>
            </a:ln>
          </p:spPr>
        </p:cxnSp>
        <p:sp>
          <p:nvSpPr>
            <p:cNvPr id="317" name="Google Shape;317;p25"/>
            <p:cNvSpPr txBox="1"/>
            <p:nvPr/>
          </p:nvSpPr>
          <p:spPr>
            <a:xfrm>
              <a:off x="6263350" y="3926275"/>
              <a:ext cx="20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Weight of (white, “bird”)</a:t>
              </a:r>
              <a:endParaRPr>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Pretrained Language Token Embeddings</a:t>
            </a:r>
            <a:endParaRPr/>
          </a:p>
        </p:txBody>
      </p:sp>
      <p:sp>
        <p:nvSpPr>
          <p:cNvPr id="323" name="Google Shape;323;p26"/>
          <p:cNvSpPr/>
          <p:nvPr/>
        </p:nvSpPr>
        <p:spPr>
          <a:xfrm>
            <a:off x="450450" y="1804150"/>
            <a:ext cx="3070500" cy="3070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241625" y="2952750"/>
            <a:ext cx="224100" cy="224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297625" y="3227350"/>
            <a:ext cx="224100" cy="224100"/>
          </a:xfrm>
          <a:prstGeom prst="ellipse">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465725" y="3024650"/>
            <a:ext cx="224100" cy="2241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1010800" y="2571750"/>
            <a:ext cx="224100" cy="224100"/>
          </a:xfrm>
          <a:prstGeom prst="ellipse">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1389550" y="3402275"/>
            <a:ext cx="224100" cy="224100"/>
          </a:xfrm>
          <a:prstGeom prst="ellipse">
            <a:avLst/>
          </a:prstGeom>
          <a:solidFill>
            <a:srgbClr val="20212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26"/>
          <p:cNvPicPr preferRelativeResize="0"/>
          <p:nvPr/>
        </p:nvPicPr>
        <p:blipFill rotWithShape="1">
          <a:blip r:embed="rId3">
            <a:alphaModFix/>
          </a:blip>
          <a:srcRect b="11071" l="78676" r="10906" t="60591"/>
          <a:stretch/>
        </p:blipFill>
        <p:spPr>
          <a:xfrm>
            <a:off x="1509456" y="1111175"/>
            <a:ext cx="952474" cy="599525"/>
          </a:xfrm>
          <a:prstGeom prst="rect">
            <a:avLst/>
          </a:prstGeom>
          <a:noFill/>
          <a:ln>
            <a:noFill/>
          </a:ln>
        </p:spPr>
      </p:pic>
      <p:sp>
        <p:nvSpPr>
          <p:cNvPr id="330" name="Google Shape;330;p26"/>
          <p:cNvSpPr txBox="1"/>
          <p:nvPr/>
        </p:nvSpPr>
        <p:spPr>
          <a:xfrm>
            <a:off x="3760725" y="2509491"/>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white bunny rabbit held in a green field.”</a:t>
            </a:r>
            <a:endParaRPr sz="1800">
              <a:latin typeface="Helvetica Neue"/>
              <a:ea typeface="Helvetica Neue"/>
              <a:cs typeface="Helvetica Neue"/>
              <a:sym typeface="Helvetica Neue"/>
            </a:endParaRPr>
          </a:p>
        </p:txBody>
      </p:sp>
      <p:pic>
        <p:nvPicPr>
          <p:cNvPr id="331" name="Google Shape;331;p26"/>
          <p:cNvPicPr preferRelativeResize="0"/>
          <p:nvPr/>
        </p:nvPicPr>
        <p:blipFill>
          <a:blip r:embed="rId4">
            <a:alphaModFix/>
          </a:blip>
          <a:stretch>
            <a:fillRect/>
          </a:stretch>
        </p:blipFill>
        <p:spPr>
          <a:xfrm>
            <a:off x="4161728" y="3483900"/>
            <a:ext cx="1756688" cy="1398845"/>
          </a:xfrm>
          <a:prstGeom prst="rect">
            <a:avLst/>
          </a:prstGeom>
          <a:noFill/>
          <a:ln>
            <a:noFill/>
          </a:ln>
        </p:spPr>
      </p:pic>
      <p:sp>
        <p:nvSpPr>
          <p:cNvPr id="332" name="Google Shape;332;p26"/>
          <p:cNvSpPr/>
          <p:nvPr/>
        </p:nvSpPr>
        <p:spPr>
          <a:xfrm>
            <a:off x="1071281" y="2781293"/>
            <a:ext cx="572700" cy="5727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1138516" y="3063681"/>
            <a:ext cx="572700" cy="5727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txBox="1"/>
          <p:nvPr/>
        </p:nvSpPr>
        <p:spPr>
          <a:xfrm>
            <a:off x="4014525" y="1595100"/>
            <a:ext cx="2051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Helvetica Neue"/>
                <a:ea typeface="Helvetica Neue"/>
                <a:cs typeface="Helvetica Neue"/>
                <a:sym typeface="Helvetica Neue"/>
              </a:rPr>
              <a:t>Training</a:t>
            </a:r>
            <a:endParaRPr sz="2400">
              <a:latin typeface="Helvetica Neue"/>
              <a:ea typeface="Helvetica Neue"/>
              <a:cs typeface="Helvetica Neue"/>
              <a:sym typeface="Helvetica Neue"/>
            </a:endParaRPr>
          </a:p>
        </p:txBody>
      </p:sp>
      <p:grpSp>
        <p:nvGrpSpPr>
          <p:cNvPr id="335" name="Google Shape;335;p26"/>
          <p:cNvGrpSpPr/>
          <p:nvPr/>
        </p:nvGrpSpPr>
        <p:grpSpPr>
          <a:xfrm>
            <a:off x="6521150" y="1595100"/>
            <a:ext cx="2558700" cy="1653291"/>
            <a:chOff x="6521150" y="1595100"/>
            <a:chExt cx="2558700" cy="1653291"/>
          </a:xfrm>
        </p:grpSpPr>
        <p:sp>
          <p:nvSpPr>
            <p:cNvPr id="336" name="Google Shape;336;p26"/>
            <p:cNvSpPr txBox="1"/>
            <p:nvPr/>
          </p:nvSpPr>
          <p:spPr>
            <a:xfrm>
              <a:off x="6774954" y="1595100"/>
              <a:ext cx="2051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Helvetica Neue"/>
                  <a:ea typeface="Helvetica Neue"/>
                  <a:cs typeface="Helvetica Neue"/>
                  <a:sym typeface="Helvetica Neue"/>
                </a:rPr>
                <a:t>Inference</a:t>
              </a:r>
              <a:endParaRPr sz="2400">
                <a:latin typeface="Helvetica Neue"/>
                <a:ea typeface="Helvetica Neue"/>
                <a:cs typeface="Helvetica Neue"/>
                <a:sym typeface="Helvetica Neue"/>
              </a:endParaRPr>
            </a:p>
          </p:txBody>
        </p:sp>
        <p:sp>
          <p:nvSpPr>
            <p:cNvPr id="337" name="Google Shape;337;p26"/>
            <p:cNvSpPr txBox="1"/>
            <p:nvPr/>
          </p:nvSpPr>
          <p:spPr>
            <a:xfrm>
              <a:off x="6521150" y="2509491"/>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black rabbit watches a red sunset.”</a:t>
              </a:r>
              <a:endParaRPr sz="1800">
                <a:latin typeface="Helvetica Neue"/>
                <a:ea typeface="Helvetica Neue"/>
                <a:cs typeface="Helvetica Neue"/>
                <a:sym typeface="Helvetica Neue"/>
              </a:endParaRPr>
            </a:p>
          </p:txBody>
        </p:sp>
      </p:grpSp>
      <p:pic>
        <p:nvPicPr>
          <p:cNvPr id="338" name="Google Shape;338;p26"/>
          <p:cNvPicPr preferRelativeResize="0"/>
          <p:nvPr/>
        </p:nvPicPr>
        <p:blipFill>
          <a:blip r:embed="rId4">
            <a:alphaModFix/>
          </a:blip>
          <a:stretch>
            <a:fillRect/>
          </a:stretch>
        </p:blipFill>
        <p:spPr>
          <a:xfrm>
            <a:off x="6922153" y="3483900"/>
            <a:ext cx="1756688" cy="13988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Estimating Joint Distributions</a:t>
            </a:r>
            <a:endParaRPr/>
          </a:p>
        </p:txBody>
      </p:sp>
      <p:sp>
        <p:nvSpPr>
          <p:cNvPr id="344" name="Google Shape;344;p27"/>
          <p:cNvSpPr txBox="1"/>
          <p:nvPr>
            <p:ph idx="1" type="body"/>
          </p:nvPr>
        </p:nvSpPr>
        <p:spPr>
          <a:xfrm>
            <a:off x="369800" y="2151525"/>
            <a:ext cx="8628600" cy="2902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Define F as cosine similarity between image and caption embeddings</a:t>
            </a:r>
            <a:endParaRPr/>
          </a:p>
          <a:p>
            <a:pPr indent="-368300" lvl="0" marL="457200" rtl="0" algn="l">
              <a:spcBef>
                <a:spcPts val="0"/>
              </a:spcBef>
              <a:spcAft>
                <a:spcPts val="0"/>
              </a:spcAft>
              <a:buSzPts val="2200"/>
              <a:buChar char="●"/>
            </a:pPr>
            <a:r>
              <a:rPr lang="en"/>
              <a:t>Then we can learn:</a:t>
            </a:r>
            <a:endParaRPr/>
          </a:p>
          <a:p>
            <a:pPr indent="-368300" lvl="1" marL="914400" rtl="0" algn="l">
              <a:spcBef>
                <a:spcPts val="0"/>
              </a:spcBef>
              <a:spcAft>
                <a:spcPts val="0"/>
              </a:spcAft>
              <a:buSzPts val="2200"/>
              <a:buChar char="○"/>
            </a:pPr>
            <a:r>
              <a:rPr lang="en"/>
              <a:t>(minimally) a projection network that maps image embeddings and caption embeddings to the same space</a:t>
            </a:r>
            <a:endParaRPr/>
          </a:p>
          <a:p>
            <a:pPr indent="-368300" lvl="1" marL="914400" rtl="0" algn="l">
              <a:spcBef>
                <a:spcPts val="0"/>
              </a:spcBef>
              <a:spcAft>
                <a:spcPts val="0"/>
              </a:spcAft>
              <a:buSzPts val="2200"/>
              <a:buChar char="○"/>
            </a:pPr>
            <a:r>
              <a:rPr lang="en"/>
              <a:t>(bonus) an image feature extractor (psi)</a:t>
            </a:r>
            <a:endParaRPr/>
          </a:p>
          <a:p>
            <a:pPr indent="-368300" lvl="1" marL="914400" rtl="0" algn="l">
              <a:spcBef>
                <a:spcPts val="0"/>
              </a:spcBef>
              <a:spcAft>
                <a:spcPts val="0"/>
              </a:spcAft>
              <a:buSzPts val="2200"/>
              <a:buChar char="○"/>
            </a:pPr>
            <a:r>
              <a:rPr lang="en"/>
              <a:t>(bonus) a language feature extractor (omega)</a:t>
            </a:r>
            <a:endParaRPr/>
          </a:p>
        </p:txBody>
      </p:sp>
      <p:pic>
        <p:nvPicPr>
          <p:cNvPr id="345" name="Google Shape;345;p27"/>
          <p:cNvPicPr preferRelativeResize="0"/>
          <p:nvPr/>
        </p:nvPicPr>
        <p:blipFill rotWithShape="1">
          <a:blip r:embed="rId3">
            <a:alphaModFix/>
          </a:blip>
          <a:srcRect b="8949" l="0" r="0" t="58739"/>
          <a:stretch/>
        </p:blipFill>
        <p:spPr>
          <a:xfrm>
            <a:off x="44825" y="1311074"/>
            <a:ext cx="9144001" cy="68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000"/>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000"/>
                                        <p:tgtEl>
                                          <p:spTgt spid="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1000"/>
                                        <p:tgtEl>
                                          <p:spTgt spid="3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animEffect filter="fade" transition="in">
                                      <p:cBhvr>
                                        <p:cTn dur="1000"/>
                                        <p:tgtEl>
                                          <p:spTgt spid="3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animEffect filter="fade" transition="in">
                                      <p:cBhvr>
                                        <p:cTn dur="1000"/>
                                        <p:tgtEl>
                                          <p:spTgt spid="3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28"/>
          <p:cNvPicPr preferRelativeResize="0"/>
          <p:nvPr/>
        </p:nvPicPr>
        <p:blipFill rotWithShape="1">
          <a:blip r:embed="rId3">
            <a:alphaModFix/>
          </a:blip>
          <a:srcRect b="11071" l="78676" r="10906" t="60591"/>
          <a:stretch/>
        </p:blipFill>
        <p:spPr>
          <a:xfrm>
            <a:off x="6592756" y="1961800"/>
            <a:ext cx="952474" cy="599525"/>
          </a:xfrm>
          <a:prstGeom prst="rect">
            <a:avLst/>
          </a:prstGeom>
          <a:noFill/>
          <a:ln>
            <a:noFill/>
          </a:ln>
        </p:spPr>
      </p:pic>
      <p:sp>
        <p:nvSpPr>
          <p:cNvPr id="351" name="Google Shape;351;p28"/>
          <p:cNvSpPr/>
          <p:nvPr/>
        </p:nvSpPr>
        <p:spPr>
          <a:xfrm>
            <a:off x="4787949" y="1951358"/>
            <a:ext cx="1804800" cy="620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Caption Embedder</a:t>
            </a:r>
            <a:endParaRPr sz="1800">
              <a:latin typeface="Helvetica Neue"/>
              <a:ea typeface="Helvetica Neue"/>
              <a:cs typeface="Helvetica Neue"/>
              <a:sym typeface="Helvetica Neue"/>
            </a:endParaRPr>
          </a:p>
        </p:txBody>
      </p:sp>
      <p:sp>
        <p:nvSpPr>
          <p:cNvPr id="352" name="Google Shape;352;p28"/>
          <p:cNvSpPr/>
          <p:nvPr/>
        </p:nvSpPr>
        <p:spPr>
          <a:xfrm>
            <a:off x="1598774" y="1951345"/>
            <a:ext cx="1804800" cy="620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Image Embedder</a:t>
            </a:r>
            <a:endParaRPr sz="1800">
              <a:latin typeface="Helvetica Neue"/>
              <a:ea typeface="Helvetica Neue"/>
              <a:cs typeface="Helvetica Neue"/>
              <a:sym typeface="Helvetica Neue"/>
            </a:endParaRPr>
          </a:p>
        </p:txBody>
      </p:sp>
      <p:pic>
        <p:nvPicPr>
          <p:cNvPr id="353" name="Google Shape;353;p28"/>
          <p:cNvPicPr preferRelativeResize="0"/>
          <p:nvPr/>
        </p:nvPicPr>
        <p:blipFill rotWithShape="1">
          <a:blip r:embed="rId3">
            <a:alphaModFix/>
          </a:blip>
          <a:srcRect b="11071" l="65825" r="23758" t="60591"/>
          <a:stretch/>
        </p:blipFill>
        <p:spPr>
          <a:xfrm>
            <a:off x="3403571" y="1961788"/>
            <a:ext cx="952474" cy="599525"/>
          </a:xfrm>
          <a:prstGeom prst="rect">
            <a:avLst/>
          </a:prstGeom>
          <a:noFill/>
          <a:ln>
            <a:noFill/>
          </a:ln>
        </p:spPr>
      </p:pic>
      <p:grpSp>
        <p:nvGrpSpPr>
          <p:cNvPr id="354" name="Google Shape;354;p28"/>
          <p:cNvGrpSpPr/>
          <p:nvPr/>
        </p:nvGrpSpPr>
        <p:grpSpPr>
          <a:xfrm>
            <a:off x="629000" y="178913"/>
            <a:ext cx="7886000" cy="1562650"/>
            <a:chOff x="629000" y="178913"/>
            <a:chExt cx="7886000" cy="1562650"/>
          </a:xfrm>
        </p:grpSpPr>
        <p:grpSp>
          <p:nvGrpSpPr>
            <p:cNvPr id="355" name="Google Shape;355;p28"/>
            <p:cNvGrpSpPr/>
            <p:nvPr/>
          </p:nvGrpSpPr>
          <p:grpSpPr>
            <a:xfrm>
              <a:off x="901400" y="178913"/>
              <a:ext cx="7341200" cy="1562650"/>
              <a:chOff x="163900" y="190113"/>
              <a:chExt cx="7341200" cy="1562650"/>
            </a:xfrm>
          </p:grpSpPr>
          <p:sp>
            <p:nvSpPr>
              <p:cNvPr id="356" name="Google Shape;356;p28"/>
              <p:cNvSpPr txBox="1"/>
              <p:nvPr/>
            </p:nvSpPr>
            <p:spPr>
              <a:xfrm>
                <a:off x="4946400" y="192638"/>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“Children play soccer in a field.”</a:t>
                </a:r>
                <a:endParaRPr sz="1800">
                  <a:latin typeface="Helvetica Neue"/>
                  <a:ea typeface="Helvetica Neue"/>
                  <a:cs typeface="Helvetica Neue"/>
                  <a:sym typeface="Helvetica Neue"/>
                </a:endParaRPr>
              </a:p>
            </p:txBody>
          </p:sp>
          <p:sp>
            <p:nvSpPr>
              <p:cNvPr id="357" name="Google Shape;357;p28"/>
              <p:cNvSpPr txBox="1"/>
              <p:nvPr/>
            </p:nvSpPr>
            <p:spPr>
              <a:xfrm>
                <a:off x="1186975" y="1901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rabbit sits in the palm of a hand.”</a:t>
                </a:r>
                <a:endParaRPr sz="1800">
                  <a:latin typeface="Helvetica Neue"/>
                  <a:ea typeface="Helvetica Neue"/>
                  <a:cs typeface="Helvetica Neue"/>
                  <a:sym typeface="Helvetica Neue"/>
                </a:endParaRPr>
              </a:p>
            </p:txBody>
          </p:sp>
          <p:sp>
            <p:nvSpPr>
              <p:cNvPr id="358" name="Google Shape;358;p28"/>
              <p:cNvSpPr txBox="1"/>
              <p:nvPr/>
            </p:nvSpPr>
            <p:spPr>
              <a:xfrm>
                <a:off x="4946400" y="10138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“Men are talking on a basketball court.”</a:t>
                </a:r>
                <a:endParaRPr sz="1800">
                  <a:latin typeface="Helvetica Neue"/>
                  <a:ea typeface="Helvetica Neue"/>
                  <a:cs typeface="Helvetica Neue"/>
                  <a:sym typeface="Helvetica Neue"/>
                </a:endParaRPr>
              </a:p>
            </p:txBody>
          </p:sp>
          <p:sp>
            <p:nvSpPr>
              <p:cNvPr id="359" name="Google Shape;359;p28"/>
              <p:cNvSpPr txBox="1"/>
              <p:nvPr/>
            </p:nvSpPr>
            <p:spPr>
              <a:xfrm>
                <a:off x="1186975" y="9943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white fox is looking at the camera.”</a:t>
                </a:r>
                <a:endParaRPr sz="1800">
                  <a:latin typeface="Helvetica Neue"/>
                  <a:ea typeface="Helvetica Neue"/>
                  <a:cs typeface="Helvetica Neue"/>
                  <a:sym typeface="Helvetica Neue"/>
                </a:endParaRPr>
              </a:p>
            </p:txBody>
          </p:sp>
          <p:pic>
            <p:nvPicPr>
              <p:cNvPr id="360" name="Google Shape;360;p28"/>
              <p:cNvPicPr preferRelativeResize="0"/>
              <p:nvPr/>
            </p:nvPicPr>
            <p:blipFill>
              <a:blip r:embed="rId4">
                <a:alphaModFix/>
              </a:blip>
              <a:stretch>
                <a:fillRect/>
              </a:stretch>
            </p:blipFill>
            <p:spPr>
              <a:xfrm>
                <a:off x="163900" y="192640"/>
                <a:ext cx="921616" cy="733877"/>
              </a:xfrm>
              <a:prstGeom prst="rect">
                <a:avLst/>
              </a:prstGeom>
              <a:noFill/>
              <a:ln>
                <a:noFill/>
              </a:ln>
            </p:spPr>
          </p:pic>
          <p:pic>
            <p:nvPicPr>
              <p:cNvPr id="361" name="Google Shape;361;p28"/>
              <p:cNvPicPr preferRelativeResize="0"/>
              <p:nvPr/>
            </p:nvPicPr>
            <p:blipFill>
              <a:blip r:embed="rId5">
                <a:alphaModFix/>
              </a:blip>
              <a:stretch>
                <a:fillRect/>
              </a:stretch>
            </p:blipFill>
            <p:spPr>
              <a:xfrm>
                <a:off x="3847127" y="232246"/>
                <a:ext cx="1020973" cy="659709"/>
              </a:xfrm>
              <a:prstGeom prst="rect">
                <a:avLst/>
              </a:prstGeom>
              <a:noFill/>
              <a:ln>
                <a:noFill/>
              </a:ln>
            </p:spPr>
          </p:pic>
          <p:pic>
            <p:nvPicPr>
              <p:cNvPr id="362" name="Google Shape;362;p28"/>
              <p:cNvPicPr preferRelativeResize="0"/>
              <p:nvPr/>
            </p:nvPicPr>
            <p:blipFill>
              <a:blip r:embed="rId6">
                <a:alphaModFix/>
              </a:blip>
              <a:stretch>
                <a:fillRect/>
              </a:stretch>
            </p:blipFill>
            <p:spPr>
              <a:xfrm>
                <a:off x="3913056" y="1026145"/>
                <a:ext cx="942173" cy="714359"/>
              </a:xfrm>
              <a:prstGeom prst="rect">
                <a:avLst/>
              </a:prstGeom>
              <a:noFill/>
              <a:ln>
                <a:noFill/>
              </a:ln>
            </p:spPr>
          </p:pic>
          <p:pic>
            <p:nvPicPr>
              <p:cNvPr id="363" name="Google Shape;363;p28"/>
              <p:cNvPicPr preferRelativeResize="0"/>
              <p:nvPr/>
            </p:nvPicPr>
            <p:blipFill>
              <a:blip r:embed="rId7">
                <a:alphaModFix/>
              </a:blip>
              <a:stretch>
                <a:fillRect/>
              </a:stretch>
            </p:blipFill>
            <p:spPr>
              <a:xfrm>
                <a:off x="172233" y="1006328"/>
                <a:ext cx="904975" cy="692423"/>
              </a:xfrm>
              <a:prstGeom prst="rect">
                <a:avLst/>
              </a:prstGeom>
              <a:noFill/>
              <a:ln>
                <a:noFill/>
              </a:ln>
            </p:spPr>
          </p:pic>
        </p:grpSp>
        <p:sp>
          <p:nvSpPr>
            <p:cNvPr id="364" name="Google Shape;364;p28"/>
            <p:cNvSpPr/>
            <p:nvPr/>
          </p:nvSpPr>
          <p:spPr>
            <a:xfrm>
              <a:off x="8290900" y="440600"/>
              <a:ext cx="224100" cy="224100"/>
            </a:xfrm>
            <a:prstGeom prst="ellipse">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629000" y="440600"/>
              <a:ext cx="224100" cy="224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629000" y="1207275"/>
              <a:ext cx="224100" cy="2241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8290900" y="1271150"/>
              <a:ext cx="224100" cy="2241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8"/>
          <p:cNvSpPr/>
          <p:nvPr/>
        </p:nvSpPr>
        <p:spPr>
          <a:xfrm>
            <a:off x="3138750" y="2781525"/>
            <a:ext cx="2866500" cy="22050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4058772" y="2965793"/>
            <a:ext cx="338700" cy="3387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L</a:t>
            </a:r>
            <a:endParaRPr>
              <a:latin typeface="Helvetica Neue"/>
              <a:ea typeface="Helvetica Neue"/>
              <a:cs typeface="Helvetica Neue"/>
              <a:sym typeface="Helvetica Neue"/>
            </a:endParaRPr>
          </a:p>
        </p:txBody>
      </p:sp>
      <p:sp>
        <p:nvSpPr>
          <p:cNvPr id="370" name="Google Shape;370;p28"/>
          <p:cNvSpPr/>
          <p:nvPr/>
        </p:nvSpPr>
        <p:spPr>
          <a:xfrm>
            <a:off x="3645365" y="3206216"/>
            <a:ext cx="338700" cy="3387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L</a:t>
            </a:r>
            <a:endParaRPr>
              <a:solidFill>
                <a:srgbClr val="FFFFFF"/>
              </a:solidFill>
              <a:latin typeface="Helvetica Neue"/>
              <a:ea typeface="Helvetica Neue"/>
              <a:cs typeface="Helvetica Neue"/>
              <a:sym typeface="Helvetica Neue"/>
            </a:endParaRPr>
          </a:p>
        </p:txBody>
      </p:sp>
      <p:sp>
        <p:nvSpPr>
          <p:cNvPr id="371" name="Google Shape;371;p28"/>
          <p:cNvSpPr/>
          <p:nvPr/>
        </p:nvSpPr>
        <p:spPr>
          <a:xfrm>
            <a:off x="5378150" y="3441550"/>
            <a:ext cx="338700" cy="338700"/>
          </a:xfrm>
          <a:prstGeom prst="ellipse">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L</a:t>
            </a:r>
            <a:endParaRPr>
              <a:latin typeface="Helvetica Neue"/>
              <a:ea typeface="Helvetica Neue"/>
              <a:cs typeface="Helvetica Neue"/>
              <a:sym typeface="Helvetica Neue"/>
            </a:endParaRPr>
          </a:p>
        </p:txBody>
      </p:sp>
      <p:sp>
        <p:nvSpPr>
          <p:cNvPr id="372" name="Google Shape;372;p28"/>
          <p:cNvSpPr/>
          <p:nvPr/>
        </p:nvSpPr>
        <p:spPr>
          <a:xfrm>
            <a:off x="5244042" y="3842745"/>
            <a:ext cx="338700" cy="3387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L</a:t>
            </a:r>
            <a:endParaRPr>
              <a:solidFill>
                <a:srgbClr val="FFFFFF"/>
              </a:solidFill>
              <a:latin typeface="Helvetica Neue"/>
              <a:ea typeface="Helvetica Neue"/>
              <a:cs typeface="Helvetica Neue"/>
              <a:sym typeface="Helvetica Neue"/>
            </a:endParaRPr>
          </a:p>
        </p:txBody>
      </p:sp>
      <p:sp>
        <p:nvSpPr>
          <p:cNvPr id="373" name="Google Shape;373;p28"/>
          <p:cNvSpPr/>
          <p:nvPr/>
        </p:nvSpPr>
        <p:spPr>
          <a:xfrm>
            <a:off x="4429835" y="3239943"/>
            <a:ext cx="338700" cy="3387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I</a:t>
            </a:r>
            <a:endParaRPr>
              <a:latin typeface="Helvetica Neue"/>
              <a:ea typeface="Helvetica Neue"/>
              <a:cs typeface="Helvetica Neue"/>
              <a:sym typeface="Helvetica Neue"/>
            </a:endParaRPr>
          </a:p>
        </p:txBody>
      </p:sp>
      <p:sp>
        <p:nvSpPr>
          <p:cNvPr id="374" name="Google Shape;374;p28"/>
          <p:cNvSpPr/>
          <p:nvPr/>
        </p:nvSpPr>
        <p:spPr>
          <a:xfrm>
            <a:off x="3570653" y="3646866"/>
            <a:ext cx="338700" cy="3387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I</a:t>
            </a:r>
            <a:endParaRPr>
              <a:solidFill>
                <a:srgbClr val="FFFFFF"/>
              </a:solidFill>
              <a:latin typeface="Helvetica Neue"/>
              <a:ea typeface="Helvetica Neue"/>
              <a:cs typeface="Helvetica Neue"/>
              <a:sym typeface="Helvetica Neue"/>
            </a:endParaRPr>
          </a:p>
        </p:txBody>
      </p:sp>
      <p:sp>
        <p:nvSpPr>
          <p:cNvPr id="375" name="Google Shape;375;p28"/>
          <p:cNvSpPr/>
          <p:nvPr/>
        </p:nvSpPr>
        <p:spPr>
          <a:xfrm>
            <a:off x="5039450" y="3206225"/>
            <a:ext cx="338700" cy="338700"/>
          </a:xfrm>
          <a:prstGeom prst="ellipse">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I</a:t>
            </a:r>
            <a:endParaRPr>
              <a:latin typeface="Helvetica Neue"/>
              <a:ea typeface="Helvetica Neue"/>
              <a:cs typeface="Helvetica Neue"/>
              <a:sym typeface="Helvetica Neue"/>
            </a:endParaRPr>
          </a:p>
        </p:txBody>
      </p:sp>
      <p:sp>
        <p:nvSpPr>
          <p:cNvPr id="376" name="Google Shape;376;p28"/>
          <p:cNvSpPr/>
          <p:nvPr/>
        </p:nvSpPr>
        <p:spPr>
          <a:xfrm>
            <a:off x="5156942" y="4243932"/>
            <a:ext cx="338700" cy="3387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I</a:t>
            </a:r>
            <a:endParaRPr>
              <a:solidFill>
                <a:srgbClr val="FFFFFF"/>
              </a:solidFill>
              <a:latin typeface="Helvetica Neue"/>
              <a:ea typeface="Helvetica Neue"/>
              <a:cs typeface="Helvetica Neue"/>
              <a:sym typeface="Helvetica Neue"/>
            </a:endParaRPr>
          </a:p>
        </p:txBody>
      </p:sp>
      <p:sp>
        <p:nvSpPr>
          <p:cNvPr id="377" name="Google Shape;377;p28"/>
          <p:cNvSpPr/>
          <p:nvPr/>
        </p:nvSpPr>
        <p:spPr>
          <a:xfrm rot="2079102">
            <a:off x="3877274" y="3046622"/>
            <a:ext cx="1075826" cy="459523"/>
          </a:xfrm>
          <a:prstGeom prst="ellipse">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rot="394583">
            <a:off x="3309462" y="3179896"/>
            <a:ext cx="1888627" cy="459345"/>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txBox="1"/>
          <p:nvPr>
            <p:ph idx="1" type="body"/>
          </p:nvPr>
        </p:nvSpPr>
        <p:spPr>
          <a:xfrm>
            <a:off x="369800" y="2913525"/>
            <a:ext cx="2342100" cy="21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4A86E8"/>
                </a:solidFill>
              </a:rPr>
              <a:t>Pull matching image/caption embeddings together.</a:t>
            </a:r>
            <a:endParaRPr sz="2400">
              <a:solidFill>
                <a:srgbClr val="4A86E8"/>
              </a:solidFill>
            </a:endParaRPr>
          </a:p>
        </p:txBody>
      </p:sp>
      <p:sp>
        <p:nvSpPr>
          <p:cNvPr id="380" name="Google Shape;380;p28"/>
          <p:cNvSpPr txBox="1"/>
          <p:nvPr>
            <p:ph idx="1" type="body"/>
          </p:nvPr>
        </p:nvSpPr>
        <p:spPr>
          <a:xfrm>
            <a:off x="6326475" y="2813925"/>
            <a:ext cx="2342100" cy="21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980000"/>
                </a:solidFill>
              </a:rPr>
              <a:t>Push distractor image/caption embeddings apart.</a:t>
            </a:r>
            <a:endParaRPr sz="2400">
              <a:solidFill>
                <a:srgbClr val="980000"/>
              </a:solidFill>
            </a:endParaRPr>
          </a:p>
        </p:txBody>
      </p:sp>
      <p:sp>
        <p:nvSpPr>
          <p:cNvPr id="381" name="Google Shape;381;p28"/>
          <p:cNvSpPr/>
          <p:nvPr/>
        </p:nvSpPr>
        <p:spPr>
          <a:xfrm>
            <a:off x="1146074" y="3506020"/>
            <a:ext cx="1804800" cy="620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Learned Projection</a:t>
            </a:r>
            <a:endParaRPr sz="1800">
              <a:latin typeface="Helvetica Neue"/>
              <a:ea typeface="Helvetica Neue"/>
              <a:cs typeface="Helvetica Neue"/>
              <a:sym typeface="Helvetica Neue"/>
            </a:endParaRPr>
          </a:p>
        </p:txBody>
      </p:sp>
      <p:sp>
        <p:nvSpPr>
          <p:cNvPr id="382" name="Google Shape;382;p28"/>
          <p:cNvSpPr/>
          <p:nvPr/>
        </p:nvSpPr>
        <p:spPr>
          <a:xfrm>
            <a:off x="6193124" y="3365170"/>
            <a:ext cx="1804800" cy="620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Learned Projection</a:t>
            </a:r>
            <a:endParaRPr sz="18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xit" presetID="10" presetSubtype="0">
                                  <p:stCondLst>
                                    <p:cond delay="0"/>
                                  </p:stCondLst>
                                  <p:childTnLst>
                                    <p:animEffect filter="fade" transition="out">
                                      <p:cBhvr>
                                        <p:cTn dur="1000"/>
                                        <p:tgtEl>
                                          <p:spTgt spid="381"/>
                                        </p:tgtEl>
                                      </p:cBhvr>
                                    </p:animEffect>
                                    <p:set>
                                      <p:cBhvr>
                                        <p:cTn dur="1" fill="hold">
                                          <p:stCondLst>
                                            <p:cond delay="1000"/>
                                          </p:stCondLst>
                                        </p:cTn>
                                        <p:tgtEl>
                                          <p:spTgt spid="3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xit" presetID="10" presetSubtype="0">
                                  <p:stCondLst>
                                    <p:cond delay="0"/>
                                  </p:stCondLst>
                                  <p:childTnLst>
                                    <p:animEffect filter="fade" transition="out">
                                      <p:cBhvr>
                                        <p:cTn dur="1000"/>
                                        <p:tgtEl>
                                          <p:spTgt spid="382"/>
                                        </p:tgtEl>
                                      </p:cBhvr>
                                    </p:animEffect>
                                    <p:set>
                                      <p:cBhvr>
                                        <p:cTn dur="1" fill="hold">
                                          <p:stCondLst>
                                            <p:cond delay="1000"/>
                                          </p:stCondLst>
                                        </p:cTn>
                                        <p:tgtEl>
                                          <p:spTgt spid="3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Transformers for Vision: Patches</a:t>
            </a:r>
            <a:endParaRPr/>
          </a:p>
        </p:txBody>
      </p:sp>
      <p:sp>
        <p:nvSpPr>
          <p:cNvPr id="388" name="Google Shape;388;p29"/>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An Image is Worth 16x16 Words: Transformers for Image Recognition at Scale</a:t>
            </a:r>
            <a:endParaRPr>
              <a:latin typeface="Helvetica Neue"/>
              <a:ea typeface="Helvetica Neue"/>
              <a:cs typeface="Helvetica Neue"/>
              <a:sym typeface="Helvetica Neue"/>
            </a:endParaRPr>
          </a:p>
        </p:txBody>
      </p:sp>
      <p:pic>
        <p:nvPicPr>
          <p:cNvPr id="389" name="Google Shape;389;p29"/>
          <p:cNvPicPr preferRelativeResize="0"/>
          <p:nvPr/>
        </p:nvPicPr>
        <p:blipFill>
          <a:blip r:embed="rId4">
            <a:alphaModFix/>
          </a:blip>
          <a:stretch>
            <a:fillRect/>
          </a:stretch>
        </p:blipFill>
        <p:spPr>
          <a:xfrm>
            <a:off x="974825" y="1017725"/>
            <a:ext cx="7194348" cy="3769299"/>
          </a:xfrm>
          <a:prstGeom prst="rect">
            <a:avLst/>
          </a:prstGeom>
          <a:noFill/>
          <a:ln>
            <a:noFill/>
          </a:ln>
        </p:spPr>
      </p:pic>
      <p:grpSp>
        <p:nvGrpSpPr>
          <p:cNvPr id="390" name="Google Shape;390;p29"/>
          <p:cNvGrpSpPr/>
          <p:nvPr/>
        </p:nvGrpSpPr>
        <p:grpSpPr>
          <a:xfrm>
            <a:off x="2837275" y="1571425"/>
            <a:ext cx="2968200" cy="1564200"/>
            <a:chOff x="2837275" y="1571425"/>
            <a:chExt cx="2968200" cy="1564200"/>
          </a:xfrm>
        </p:grpSpPr>
        <p:sp>
          <p:nvSpPr>
            <p:cNvPr id="391" name="Google Shape;391;p29"/>
            <p:cNvSpPr txBox="1"/>
            <p:nvPr/>
          </p:nvSpPr>
          <p:spPr>
            <a:xfrm>
              <a:off x="2837275" y="1571425"/>
              <a:ext cx="2968200" cy="400200"/>
            </a:xfrm>
            <a:prstGeom prst="rect">
              <a:avLst/>
            </a:prstGeom>
            <a:noFill/>
            <a:ln cap="flat" cmpd="sng" w="38100">
              <a:solidFill>
                <a:srgbClr val="F5D32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Learned positional embeddings! :o</a:t>
              </a:r>
              <a:endParaRPr>
                <a:latin typeface="Helvetica Neue"/>
                <a:ea typeface="Helvetica Neue"/>
                <a:cs typeface="Helvetica Neue"/>
                <a:sym typeface="Helvetica Neue"/>
              </a:endParaRPr>
            </a:p>
          </p:txBody>
        </p:sp>
        <p:cxnSp>
          <p:nvCxnSpPr>
            <p:cNvPr id="392" name="Google Shape;392;p29"/>
            <p:cNvCxnSpPr>
              <a:stCxn id="391" idx="2"/>
            </p:cNvCxnSpPr>
            <p:nvPr/>
          </p:nvCxnSpPr>
          <p:spPr>
            <a:xfrm flipH="1">
              <a:off x="4001275" y="1971625"/>
              <a:ext cx="320100" cy="1164000"/>
            </a:xfrm>
            <a:prstGeom prst="straightConnector1">
              <a:avLst/>
            </a:prstGeom>
            <a:noFill/>
            <a:ln cap="flat" cmpd="sng" w="19050">
              <a:solidFill>
                <a:srgbClr val="F5D328"/>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and Vision: Patches</a:t>
            </a:r>
            <a:endParaRPr/>
          </a:p>
        </p:txBody>
      </p:sp>
      <p:sp>
        <p:nvSpPr>
          <p:cNvPr id="398" name="Google Shape;398;p30"/>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ViLT: Vision-and-Language Transformer Without Convolution or Region Supervision</a:t>
            </a:r>
            <a:endParaRPr>
              <a:latin typeface="Helvetica Neue"/>
              <a:ea typeface="Helvetica Neue"/>
              <a:cs typeface="Helvetica Neue"/>
              <a:sym typeface="Helvetica Neue"/>
            </a:endParaRPr>
          </a:p>
        </p:txBody>
      </p:sp>
      <p:pic>
        <p:nvPicPr>
          <p:cNvPr id="399" name="Google Shape;399;p30"/>
          <p:cNvPicPr preferRelativeResize="0"/>
          <p:nvPr/>
        </p:nvPicPr>
        <p:blipFill>
          <a:blip r:embed="rId4">
            <a:alphaModFix/>
          </a:blip>
          <a:stretch>
            <a:fillRect/>
          </a:stretch>
        </p:blipFill>
        <p:spPr>
          <a:xfrm>
            <a:off x="152425" y="1214050"/>
            <a:ext cx="8839204" cy="31636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Contrastive Language–Image Pre-training (CLIP)</a:t>
            </a:r>
            <a:endParaRPr/>
          </a:p>
        </p:txBody>
      </p:sp>
      <p:sp>
        <p:nvSpPr>
          <p:cNvPr id="405" name="Google Shape;405;p31"/>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https://openai.com/blog/clip/</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pic>
        <p:nvPicPr>
          <p:cNvPr id="406" name="Google Shape;406;p31"/>
          <p:cNvPicPr preferRelativeResize="0"/>
          <p:nvPr/>
        </p:nvPicPr>
        <p:blipFill>
          <a:blip r:embed="rId4">
            <a:alphaModFix/>
          </a:blip>
          <a:stretch>
            <a:fillRect/>
          </a:stretch>
        </p:blipFill>
        <p:spPr>
          <a:xfrm>
            <a:off x="37650" y="1017725"/>
            <a:ext cx="4945802" cy="3122524"/>
          </a:xfrm>
          <a:prstGeom prst="rect">
            <a:avLst/>
          </a:prstGeom>
          <a:noFill/>
          <a:ln>
            <a:noFill/>
          </a:ln>
        </p:spPr>
      </p:pic>
      <p:pic>
        <p:nvPicPr>
          <p:cNvPr id="407" name="Google Shape;407;p31"/>
          <p:cNvPicPr preferRelativeResize="0"/>
          <p:nvPr/>
        </p:nvPicPr>
        <p:blipFill>
          <a:blip r:embed="rId5">
            <a:alphaModFix/>
          </a:blip>
          <a:stretch>
            <a:fillRect/>
          </a:stretch>
        </p:blipFill>
        <p:spPr>
          <a:xfrm>
            <a:off x="4998626" y="1017725"/>
            <a:ext cx="4097997" cy="3122524"/>
          </a:xfrm>
          <a:prstGeom prst="rect">
            <a:avLst/>
          </a:prstGeom>
          <a:noFill/>
          <a:ln>
            <a:noFill/>
          </a:ln>
        </p:spPr>
      </p:pic>
      <p:grpSp>
        <p:nvGrpSpPr>
          <p:cNvPr id="408" name="Google Shape;408;p31"/>
          <p:cNvGrpSpPr/>
          <p:nvPr/>
        </p:nvGrpSpPr>
        <p:grpSpPr>
          <a:xfrm>
            <a:off x="247325" y="3441050"/>
            <a:ext cx="1549500" cy="771300"/>
            <a:chOff x="2837275" y="1200325"/>
            <a:chExt cx="1549500" cy="771300"/>
          </a:xfrm>
        </p:grpSpPr>
        <p:sp>
          <p:nvSpPr>
            <p:cNvPr id="409" name="Google Shape;409;p31"/>
            <p:cNvSpPr txBox="1"/>
            <p:nvPr/>
          </p:nvSpPr>
          <p:spPr>
            <a:xfrm>
              <a:off x="2837275" y="1571425"/>
              <a:ext cx="1549500" cy="400200"/>
            </a:xfrm>
            <a:prstGeom prst="rect">
              <a:avLst/>
            </a:prstGeom>
            <a:noFill/>
            <a:ln cap="flat" cmpd="sng" w="38100">
              <a:solidFill>
                <a:srgbClr val="F5D32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Patch-based ViT</a:t>
              </a:r>
              <a:endParaRPr>
                <a:latin typeface="Helvetica Neue"/>
                <a:ea typeface="Helvetica Neue"/>
                <a:cs typeface="Helvetica Neue"/>
                <a:sym typeface="Helvetica Neue"/>
              </a:endParaRPr>
            </a:p>
          </p:txBody>
        </p:sp>
        <p:cxnSp>
          <p:nvCxnSpPr>
            <p:cNvPr id="410" name="Google Shape;410;p31"/>
            <p:cNvCxnSpPr>
              <a:stCxn id="409" idx="0"/>
            </p:cNvCxnSpPr>
            <p:nvPr/>
          </p:nvCxnSpPr>
          <p:spPr>
            <a:xfrm flipH="1" rot="10800000">
              <a:off x="3612025" y="1200325"/>
              <a:ext cx="483900" cy="371100"/>
            </a:xfrm>
            <a:prstGeom prst="straightConnector1">
              <a:avLst/>
            </a:prstGeom>
            <a:noFill/>
            <a:ln cap="flat" cmpd="sng" w="19050">
              <a:solidFill>
                <a:srgbClr val="F5D328"/>
              </a:solidFill>
              <a:prstDash val="solid"/>
              <a:round/>
              <a:headEnd len="med" w="med" type="none"/>
              <a:tailEnd len="med" w="med" type="triangle"/>
            </a:ln>
          </p:spPr>
        </p:cxnSp>
      </p:grpSp>
      <p:grpSp>
        <p:nvGrpSpPr>
          <p:cNvPr id="411" name="Google Shape;411;p31"/>
          <p:cNvGrpSpPr/>
          <p:nvPr/>
        </p:nvGrpSpPr>
        <p:grpSpPr>
          <a:xfrm>
            <a:off x="247325" y="1764650"/>
            <a:ext cx="1549500" cy="986700"/>
            <a:chOff x="2837275" y="1200325"/>
            <a:chExt cx="1549500" cy="986700"/>
          </a:xfrm>
        </p:grpSpPr>
        <p:sp>
          <p:nvSpPr>
            <p:cNvPr id="412" name="Google Shape;412;p31"/>
            <p:cNvSpPr txBox="1"/>
            <p:nvPr/>
          </p:nvSpPr>
          <p:spPr>
            <a:xfrm>
              <a:off x="2837275" y="1571425"/>
              <a:ext cx="1549500" cy="615600"/>
            </a:xfrm>
            <a:prstGeom prst="rect">
              <a:avLst/>
            </a:prstGeom>
            <a:noFill/>
            <a:ln cap="flat" cmpd="sng" w="38100">
              <a:solidFill>
                <a:srgbClr val="F5D32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BPE Tokens into Transformer</a:t>
              </a:r>
              <a:endParaRPr>
                <a:latin typeface="Helvetica Neue"/>
                <a:ea typeface="Helvetica Neue"/>
                <a:cs typeface="Helvetica Neue"/>
                <a:sym typeface="Helvetica Neue"/>
              </a:endParaRPr>
            </a:p>
          </p:txBody>
        </p:sp>
        <p:cxnSp>
          <p:nvCxnSpPr>
            <p:cNvPr id="413" name="Google Shape;413;p31"/>
            <p:cNvCxnSpPr>
              <a:stCxn id="412" idx="0"/>
            </p:cNvCxnSpPr>
            <p:nvPr/>
          </p:nvCxnSpPr>
          <p:spPr>
            <a:xfrm flipH="1" rot="10800000">
              <a:off x="3612025" y="1200325"/>
              <a:ext cx="483900" cy="371100"/>
            </a:xfrm>
            <a:prstGeom prst="straightConnector1">
              <a:avLst/>
            </a:prstGeom>
            <a:noFill/>
            <a:ln cap="flat" cmpd="sng" w="19050">
              <a:solidFill>
                <a:srgbClr val="F5D328"/>
              </a:solidFill>
              <a:prstDash val="solid"/>
              <a:round/>
              <a:headEnd len="med" w="med" type="none"/>
              <a:tailEnd len="med" w="med" type="triangle"/>
            </a:ln>
          </p:spPr>
        </p:cxnSp>
      </p:grpSp>
      <p:grpSp>
        <p:nvGrpSpPr>
          <p:cNvPr id="414" name="Google Shape;414;p31"/>
          <p:cNvGrpSpPr/>
          <p:nvPr/>
        </p:nvGrpSpPr>
        <p:grpSpPr>
          <a:xfrm>
            <a:off x="2228525" y="2427775"/>
            <a:ext cx="2584600" cy="2241775"/>
            <a:chOff x="2228525" y="2427775"/>
            <a:chExt cx="2584600" cy="2241775"/>
          </a:xfrm>
        </p:grpSpPr>
        <p:grpSp>
          <p:nvGrpSpPr>
            <p:cNvPr id="415" name="Google Shape;415;p31"/>
            <p:cNvGrpSpPr/>
            <p:nvPr/>
          </p:nvGrpSpPr>
          <p:grpSpPr>
            <a:xfrm>
              <a:off x="2228525" y="3167150"/>
              <a:ext cx="1795950" cy="1502400"/>
              <a:chOff x="2837275" y="469225"/>
              <a:chExt cx="1795950" cy="1502400"/>
            </a:xfrm>
          </p:grpSpPr>
          <p:sp>
            <p:nvSpPr>
              <p:cNvPr id="416" name="Google Shape;416;p31"/>
              <p:cNvSpPr txBox="1"/>
              <p:nvPr/>
            </p:nvSpPr>
            <p:spPr>
              <a:xfrm>
                <a:off x="2837275" y="1571425"/>
                <a:ext cx="1549500" cy="400200"/>
              </a:xfrm>
              <a:prstGeom prst="rect">
                <a:avLst/>
              </a:prstGeom>
              <a:noFill/>
              <a:ln cap="flat" cmpd="sng" w="38100">
                <a:solidFill>
                  <a:srgbClr val="F5D32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Maximize match</a:t>
                </a:r>
                <a:endParaRPr>
                  <a:latin typeface="Helvetica Neue"/>
                  <a:ea typeface="Helvetica Neue"/>
                  <a:cs typeface="Helvetica Neue"/>
                  <a:sym typeface="Helvetica Neue"/>
                </a:endParaRPr>
              </a:p>
            </p:txBody>
          </p:sp>
          <p:cxnSp>
            <p:nvCxnSpPr>
              <p:cNvPr id="417" name="Google Shape;417;p31"/>
              <p:cNvCxnSpPr>
                <a:stCxn id="416" idx="0"/>
              </p:cNvCxnSpPr>
              <p:nvPr/>
            </p:nvCxnSpPr>
            <p:spPr>
              <a:xfrm flipH="1" rot="10800000">
                <a:off x="3612025" y="469225"/>
                <a:ext cx="1021200" cy="1102200"/>
              </a:xfrm>
              <a:prstGeom prst="straightConnector1">
                <a:avLst/>
              </a:prstGeom>
              <a:noFill/>
              <a:ln cap="flat" cmpd="sng" w="19050">
                <a:solidFill>
                  <a:srgbClr val="F5D328"/>
                </a:solidFill>
                <a:prstDash val="solid"/>
                <a:round/>
                <a:headEnd len="med" w="med" type="none"/>
                <a:tailEnd len="med" w="med" type="triangle"/>
              </a:ln>
            </p:spPr>
          </p:cxnSp>
        </p:grpSp>
        <p:cxnSp>
          <p:nvCxnSpPr>
            <p:cNvPr id="418" name="Google Shape;418;p31"/>
            <p:cNvCxnSpPr/>
            <p:nvPr/>
          </p:nvCxnSpPr>
          <p:spPr>
            <a:xfrm>
              <a:off x="3298125" y="2427775"/>
              <a:ext cx="1515000" cy="1515000"/>
            </a:xfrm>
            <a:prstGeom prst="straightConnector1">
              <a:avLst/>
            </a:prstGeom>
            <a:noFill/>
            <a:ln cap="flat" cmpd="sng" w="38100">
              <a:solidFill>
                <a:srgbClr val="F5D328"/>
              </a:solidFill>
              <a:prstDash val="solid"/>
              <a:round/>
              <a:headEnd len="med" w="med" type="oval"/>
              <a:tailEnd len="med" w="med" type="ova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CSCI 566 Roadmap</a:t>
            </a:r>
            <a:endParaRPr/>
          </a:p>
        </p:txBody>
      </p:sp>
      <p:grpSp>
        <p:nvGrpSpPr>
          <p:cNvPr id="62" name="Google Shape;62;p14"/>
          <p:cNvGrpSpPr/>
          <p:nvPr/>
        </p:nvGrpSpPr>
        <p:grpSpPr>
          <a:xfrm>
            <a:off x="133825" y="1056700"/>
            <a:ext cx="8698474" cy="2041823"/>
            <a:chOff x="133825" y="1056700"/>
            <a:chExt cx="8698474" cy="2041823"/>
          </a:xfrm>
        </p:grpSpPr>
        <p:pic>
          <p:nvPicPr>
            <p:cNvPr id="63" name="Google Shape;63;p14"/>
            <p:cNvPicPr preferRelativeResize="0"/>
            <p:nvPr/>
          </p:nvPicPr>
          <p:blipFill rotWithShape="1">
            <a:blip r:embed="rId3">
              <a:alphaModFix/>
            </a:blip>
            <a:srcRect b="2865" l="0" r="0" t="2874"/>
            <a:stretch/>
          </p:blipFill>
          <p:spPr>
            <a:xfrm>
              <a:off x="3023750" y="1056702"/>
              <a:ext cx="2803555" cy="2041821"/>
            </a:xfrm>
            <a:prstGeom prst="rect">
              <a:avLst/>
            </a:prstGeom>
            <a:noFill/>
            <a:ln>
              <a:noFill/>
            </a:ln>
          </p:spPr>
        </p:pic>
        <p:pic>
          <p:nvPicPr>
            <p:cNvPr id="64" name="Google Shape;64;p14"/>
            <p:cNvPicPr preferRelativeResize="0"/>
            <p:nvPr/>
          </p:nvPicPr>
          <p:blipFill rotWithShape="1">
            <a:blip r:embed="rId4">
              <a:alphaModFix/>
            </a:blip>
            <a:srcRect b="2865" l="0" r="0" t="2874"/>
            <a:stretch/>
          </p:blipFill>
          <p:spPr>
            <a:xfrm>
              <a:off x="6028744" y="1056700"/>
              <a:ext cx="2803555" cy="2041821"/>
            </a:xfrm>
            <a:prstGeom prst="rect">
              <a:avLst/>
            </a:prstGeom>
            <a:noFill/>
            <a:ln>
              <a:noFill/>
            </a:ln>
          </p:spPr>
        </p:pic>
        <p:sp>
          <p:nvSpPr>
            <p:cNvPr id="65" name="Google Shape;65;p14"/>
            <p:cNvSpPr/>
            <p:nvPr/>
          </p:nvSpPr>
          <p:spPr>
            <a:xfrm>
              <a:off x="4969559" y="1816690"/>
              <a:ext cx="402600" cy="6219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7975655" y="1554552"/>
              <a:ext cx="402600" cy="11727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133825" y="1783150"/>
              <a:ext cx="579300" cy="5727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nvSpPr>
          <p:spPr>
            <a:xfrm>
              <a:off x="133825" y="2050925"/>
              <a:ext cx="22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           Module 1: </a:t>
              </a:r>
              <a:br>
                <a:rPr b="1" lang="en">
                  <a:solidFill>
                    <a:schemeClr val="dk1"/>
                  </a:solidFill>
                  <a:latin typeface="Helvetica Neue"/>
                  <a:ea typeface="Helvetica Neue"/>
                  <a:cs typeface="Helvetica Neue"/>
                  <a:sym typeface="Helvetica Neue"/>
                </a:rPr>
              </a:br>
              <a:r>
                <a:rPr lang="en">
                  <a:solidFill>
                    <a:schemeClr val="dk1"/>
                  </a:solidFill>
                  <a:latin typeface="Helvetica Neue"/>
                  <a:ea typeface="Helvetica Neue"/>
                  <a:cs typeface="Helvetica Neue"/>
                  <a:sym typeface="Helvetica Neue"/>
                </a:rPr>
                <a:t>Neural Network Basics</a:t>
              </a:r>
              <a:endParaRPr>
                <a:solidFill>
                  <a:schemeClr val="dk1"/>
                </a:solidFill>
                <a:latin typeface="Helvetica Neue"/>
                <a:ea typeface="Helvetica Neue"/>
                <a:cs typeface="Helvetica Neue"/>
                <a:sym typeface="Helvetica Neue"/>
              </a:endParaRPr>
            </a:p>
          </p:txBody>
        </p:sp>
      </p:grpSp>
      <p:pic>
        <p:nvPicPr>
          <p:cNvPr id="69" name="Google Shape;69;p14"/>
          <p:cNvPicPr preferRelativeResize="0"/>
          <p:nvPr/>
        </p:nvPicPr>
        <p:blipFill rotWithShape="1">
          <a:blip r:embed="rId5">
            <a:alphaModFix/>
          </a:blip>
          <a:srcRect b="6933" l="0" r="0" t="0"/>
          <a:stretch/>
        </p:blipFill>
        <p:spPr>
          <a:xfrm>
            <a:off x="3023750" y="3002774"/>
            <a:ext cx="2803550" cy="2013575"/>
          </a:xfrm>
          <a:prstGeom prst="rect">
            <a:avLst/>
          </a:prstGeom>
          <a:noFill/>
          <a:ln>
            <a:noFill/>
          </a:ln>
        </p:spPr>
      </p:pic>
      <p:pic>
        <p:nvPicPr>
          <p:cNvPr id="70" name="Google Shape;70;p14"/>
          <p:cNvPicPr preferRelativeResize="0"/>
          <p:nvPr/>
        </p:nvPicPr>
        <p:blipFill rotWithShape="1">
          <a:blip r:embed="rId6">
            <a:alphaModFix/>
          </a:blip>
          <a:srcRect b="6942" l="0" r="0" t="0"/>
          <a:stretch/>
        </p:blipFill>
        <p:spPr>
          <a:xfrm>
            <a:off x="6028750" y="3002774"/>
            <a:ext cx="2803550" cy="2013575"/>
          </a:xfrm>
          <a:prstGeom prst="rect">
            <a:avLst/>
          </a:prstGeom>
          <a:noFill/>
          <a:ln>
            <a:noFill/>
          </a:ln>
        </p:spPr>
      </p:pic>
      <p:grpSp>
        <p:nvGrpSpPr>
          <p:cNvPr id="71" name="Google Shape;71;p14"/>
          <p:cNvGrpSpPr/>
          <p:nvPr/>
        </p:nvGrpSpPr>
        <p:grpSpPr>
          <a:xfrm>
            <a:off x="133825" y="2849950"/>
            <a:ext cx="5238325" cy="1886575"/>
            <a:chOff x="133825" y="2849950"/>
            <a:chExt cx="5238325" cy="1886575"/>
          </a:xfrm>
        </p:grpSpPr>
        <p:sp>
          <p:nvSpPr>
            <p:cNvPr id="72" name="Google Shape;72;p14"/>
            <p:cNvSpPr/>
            <p:nvPr/>
          </p:nvSpPr>
          <p:spPr>
            <a:xfrm>
              <a:off x="133825" y="2849950"/>
              <a:ext cx="579300" cy="572700"/>
            </a:xfrm>
            <a:prstGeom prst="roundRect">
              <a:avLst>
                <a:gd fmla="val 16667" name="adj"/>
              </a:avLst>
            </a:prstGeom>
            <a:solidFill>
              <a:srgbClr val="F81111">
                <a:alpha val="1964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nvSpPr>
          <p:spPr>
            <a:xfrm>
              <a:off x="133825" y="3117725"/>
              <a:ext cx="240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           Module 2: </a:t>
              </a:r>
              <a:br>
                <a:rPr b="1" lang="en">
                  <a:solidFill>
                    <a:schemeClr val="dk1"/>
                  </a:solidFill>
                  <a:latin typeface="Helvetica Neue"/>
                  <a:ea typeface="Helvetica Neue"/>
                  <a:cs typeface="Helvetica Neue"/>
                  <a:sym typeface="Helvetica Neue"/>
                </a:rPr>
              </a:br>
              <a:r>
                <a:rPr lang="en">
                  <a:solidFill>
                    <a:schemeClr val="dk1"/>
                  </a:solidFill>
                  <a:latin typeface="Helvetica Neue"/>
                  <a:ea typeface="Helvetica Neue"/>
                  <a:cs typeface="Helvetica Neue"/>
                  <a:sym typeface="Helvetica Neue"/>
                </a:rPr>
                <a:t>Deep Learning Applications</a:t>
              </a:r>
              <a:endParaRPr>
                <a:solidFill>
                  <a:schemeClr val="dk1"/>
                </a:solidFill>
                <a:latin typeface="Helvetica Neue"/>
                <a:ea typeface="Helvetica Neue"/>
                <a:cs typeface="Helvetica Neue"/>
                <a:sym typeface="Helvetica Neue"/>
              </a:endParaRPr>
            </a:p>
          </p:txBody>
        </p:sp>
        <p:sp>
          <p:nvSpPr>
            <p:cNvPr id="74" name="Google Shape;74;p14"/>
            <p:cNvSpPr/>
            <p:nvPr/>
          </p:nvSpPr>
          <p:spPr>
            <a:xfrm>
              <a:off x="4969550" y="3562624"/>
              <a:ext cx="402600" cy="615600"/>
            </a:xfrm>
            <a:prstGeom prst="roundRect">
              <a:avLst>
                <a:gd fmla="val 16667" name="adj"/>
              </a:avLst>
            </a:prstGeom>
            <a:solidFill>
              <a:srgbClr val="F81111">
                <a:alpha val="1964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4969550" y="4400825"/>
              <a:ext cx="402600" cy="335700"/>
            </a:xfrm>
            <a:prstGeom prst="roundRect">
              <a:avLst>
                <a:gd fmla="val 16667" name="adj"/>
              </a:avLst>
            </a:prstGeom>
            <a:solidFill>
              <a:srgbClr val="F81111">
                <a:alpha val="1964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4"/>
          <p:cNvSpPr/>
          <p:nvPr/>
        </p:nvSpPr>
        <p:spPr>
          <a:xfrm>
            <a:off x="4997450" y="4657151"/>
            <a:ext cx="402600" cy="402600"/>
          </a:xfrm>
          <a:prstGeom prst="mathMultiply">
            <a:avLst>
              <a:gd fmla="val 23520" name="adj1"/>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4"/>
          <p:cNvGrpSpPr/>
          <p:nvPr/>
        </p:nvGrpSpPr>
        <p:grpSpPr>
          <a:xfrm>
            <a:off x="133825" y="3789275"/>
            <a:ext cx="8244425" cy="1226618"/>
            <a:chOff x="133825" y="3789275"/>
            <a:chExt cx="8244425" cy="1226618"/>
          </a:xfrm>
        </p:grpSpPr>
        <p:sp>
          <p:nvSpPr>
            <p:cNvPr id="78" name="Google Shape;78;p14"/>
            <p:cNvSpPr/>
            <p:nvPr/>
          </p:nvSpPr>
          <p:spPr>
            <a:xfrm>
              <a:off x="133825" y="3916750"/>
              <a:ext cx="579300" cy="572700"/>
            </a:xfrm>
            <a:prstGeom prst="roundRect">
              <a:avLst>
                <a:gd fmla="val 16667" name="adj"/>
              </a:avLst>
            </a:prstGeom>
            <a:solidFill>
              <a:srgbClr val="2E00FF">
                <a:alpha val="53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nvSpPr>
          <p:spPr>
            <a:xfrm>
              <a:off x="133825" y="4184525"/>
              <a:ext cx="296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           Module 3: </a:t>
              </a:r>
              <a:br>
                <a:rPr b="1" lang="en">
                  <a:solidFill>
                    <a:schemeClr val="dk1"/>
                  </a:solidFill>
                  <a:latin typeface="Helvetica Neue"/>
                  <a:ea typeface="Helvetica Neue"/>
                  <a:cs typeface="Helvetica Neue"/>
                  <a:sym typeface="Helvetica Neue"/>
                </a:rPr>
              </a:br>
              <a:r>
                <a:rPr lang="en">
                  <a:solidFill>
                    <a:schemeClr val="dk1"/>
                  </a:solidFill>
                  <a:latin typeface="Helvetica Neue"/>
                  <a:ea typeface="Helvetica Neue"/>
                  <a:cs typeface="Helvetica Neue"/>
                  <a:sym typeface="Helvetica Neue"/>
                </a:rPr>
                <a:t>Advanced Topics in Deep Learning</a:t>
              </a:r>
              <a:endParaRPr>
                <a:solidFill>
                  <a:schemeClr val="dk1"/>
                </a:solidFill>
                <a:latin typeface="Helvetica Neue"/>
                <a:ea typeface="Helvetica Neue"/>
                <a:cs typeface="Helvetica Neue"/>
                <a:sym typeface="Helvetica Neue"/>
              </a:endParaRPr>
            </a:p>
          </p:txBody>
        </p:sp>
        <p:sp>
          <p:nvSpPr>
            <p:cNvPr id="80" name="Google Shape;80;p14"/>
            <p:cNvSpPr/>
            <p:nvPr/>
          </p:nvSpPr>
          <p:spPr>
            <a:xfrm>
              <a:off x="7975650" y="3789275"/>
              <a:ext cx="402600" cy="995400"/>
            </a:xfrm>
            <a:prstGeom prst="roundRect">
              <a:avLst>
                <a:gd fmla="val 16667" name="adj"/>
              </a:avLst>
            </a:prstGeom>
            <a:solidFill>
              <a:srgbClr val="2E00FF">
                <a:alpha val="53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4969550" y="4680193"/>
              <a:ext cx="402600" cy="335700"/>
            </a:xfrm>
            <a:prstGeom prst="roundRect">
              <a:avLst>
                <a:gd fmla="val 16667" name="adj"/>
              </a:avLst>
            </a:prstGeom>
            <a:solidFill>
              <a:srgbClr val="2E00FF">
                <a:alpha val="53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4"/>
          <p:cNvGrpSpPr/>
          <p:nvPr/>
        </p:nvGrpSpPr>
        <p:grpSpPr>
          <a:xfrm>
            <a:off x="8102311" y="4251658"/>
            <a:ext cx="244150" cy="479108"/>
            <a:chOff x="8102311" y="4251658"/>
            <a:chExt cx="244150" cy="479108"/>
          </a:xfrm>
        </p:grpSpPr>
        <p:pic>
          <p:nvPicPr>
            <p:cNvPr id="83" name="Google Shape;83;p14"/>
            <p:cNvPicPr preferRelativeResize="0"/>
            <p:nvPr/>
          </p:nvPicPr>
          <p:blipFill>
            <a:blip r:embed="rId7">
              <a:alphaModFix/>
            </a:blip>
            <a:stretch>
              <a:fillRect/>
            </a:stretch>
          </p:blipFill>
          <p:spPr>
            <a:xfrm>
              <a:off x="8102311" y="4251658"/>
              <a:ext cx="244150" cy="244150"/>
            </a:xfrm>
            <a:prstGeom prst="rect">
              <a:avLst/>
            </a:prstGeom>
            <a:noFill/>
            <a:ln>
              <a:noFill/>
            </a:ln>
          </p:spPr>
        </p:pic>
        <p:pic>
          <p:nvPicPr>
            <p:cNvPr id="84" name="Google Shape;84;p14"/>
            <p:cNvPicPr preferRelativeResize="0"/>
            <p:nvPr/>
          </p:nvPicPr>
          <p:blipFill>
            <a:blip r:embed="rId7">
              <a:alphaModFix/>
            </a:blip>
            <a:stretch>
              <a:fillRect/>
            </a:stretch>
          </p:blipFill>
          <p:spPr>
            <a:xfrm>
              <a:off x="8102311" y="4486616"/>
              <a:ext cx="244150" cy="244150"/>
            </a:xfrm>
            <a:prstGeom prst="rect">
              <a:avLst/>
            </a:prstGeom>
            <a:noFill/>
            <a:ln>
              <a:noFill/>
            </a:ln>
          </p:spPr>
        </p:pic>
      </p:grpSp>
      <p:pic>
        <p:nvPicPr>
          <p:cNvPr id="85" name="Google Shape;85;p14"/>
          <p:cNvPicPr preferRelativeResize="0"/>
          <p:nvPr/>
        </p:nvPicPr>
        <p:blipFill>
          <a:blip r:embed="rId8">
            <a:alphaModFix/>
          </a:blip>
          <a:stretch>
            <a:fillRect/>
          </a:stretch>
        </p:blipFill>
        <p:spPr>
          <a:xfrm>
            <a:off x="6584375" y="3821825"/>
            <a:ext cx="244150" cy="244150"/>
          </a:xfrm>
          <a:prstGeom prst="rect">
            <a:avLst/>
          </a:prstGeom>
          <a:noFill/>
          <a:ln>
            <a:noFill/>
          </a:ln>
        </p:spPr>
      </p:pic>
      <p:pic>
        <p:nvPicPr>
          <p:cNvPr id="86" name="Google Shape;86;p14"/>
          <p:cNvPicPr preferRelativeResize="0"/>
          <p:nvPr/>
        </p:nvPicPr>
        <p:blipFill>
          <a:blip r:embed="rId8">
            <a:alphaModFix/>
          </a:blip>
          <a:stretch>
            <a:fillRect/>
          </a:stretch>
        </p:blipFill>
        <p:spPr>
          <a:xfrm>
            <a:off x="7308450" y="4737133"/>
            <a:ext cx="244150" cy="244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Today’s Plan</a:t>
            </a:r>
            <a:endParaRPr/>
          </a:p>
        </p:txBody>
      </p:sp>
      <p:sp>
        <p:nvSpPr>
          <p:cNvPr id="424" name="Google Shape;42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trike="sngStrike"/>
              <a:t>Course organization and deliverables</a:t>
            </a:r>
            <a:endParaRPr strike="sngStrike"/>
          </a:p>
          <a:p>
            <a:pPr indent="-368300" lvl="0" marL="457200" rtl="0" algn="l">
              <a:spcBef>
                <a:spcPts val="0"/>
              </a:spcBef>
              <a:spcAft>
                <a:spcPts val="0"/>
              </a:spcAft>
              <a:buSzPts val="2200"/>
              <a:buChar char="●"/>
            </a:pPr>
            <a:r>
              <a:rPr lang="en" strike="sngStrike"/>
              <a:t>Lecture 8 Recap</a:t>
            </a:r>
            <a:endParaRPr strike="sngStrike"/>
          </a:p>
          <a:p>
            <a:pPr indent="-368300" lvl="1" marL="914400" rtl="0" algn="l">
              <a:spcBef>
                <a:spcPts val="0"/>
              </a:spcBef>
              <a:spcAft>
                <a:spcPts val="0"/>
              </a:spcAft>
              <a:buClr>
                <a:srgbClr val="0000FF"/>
              </a:buClr>
              <a:buSzPts val="2200"/>
              <a:buChar char="○"/>
            </a:pPr>
            <a:r>
              <a:rPr lang="en">
                <a:solidFill>
                  <a:srgbClr val="0000FF"/>
                </a:solidFill>
              </a:rPr>
              <a:t>Any questions before we move on?</a:t>
            </a:r>
            <a:endParaRPr>
              <a:solidFill>
                <a:srgbClr val="0000FF"/>
              </a:solidFill>
            </a:endParaRPr>
          </a:p>
          <a:p>
            <a:pPr indent="-368300" lvl="0" marL="457200" rtl="0" algn="l">
              <a:spcBef>
                <a:spcPts val="0"/>
              </a:spcBef>
              <a:spcAft>
                <a:spcPts val="0"/>
              </a:spcAft>
              <a:buSzPts val="2200"/>
              <a:buChar char="●"/>
            </a:pPr>
            <a:r>
              <a:rPr lang="en"/>
              <a:t>Deep Learning for Agents</a:t>
            </a:r>
            <a:endParaRPr/>
          </a:p>
          <a:p>
            <a:pPr indent="-368300" lvl="0" marL="457200" rtl="0" algn="l">
              <a:spcBef>
                <a:spcPts val="0"/>
              </a:spcBef>
              <a:spcAft>
                <a:spcPts val="0"/>
              </a:spcAft>
              <a:buSzPts val="2200"/>
              <a:buChar char="●"/>
            </a:pPr>
            <a:r>
              <a:rPr lang="en"/>
              <a:t>March 31st Project Roleplaying Breakouts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Vision-and-Language Navigation (VLN)</a:t>
            </a:r>
            <a:endParaRPr/>
          </a:p>
        </p:txBody>
      </p:sp>
      <p:sp>
        <p:nvSpPr>
          <p:cNvPr id="430" name="Google Shape;430;p33"/>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https://bringmeaspoon.org/</a:t>
            </a:r>
            <a:r>
              <a:rPr lang="en"/>
              <a:t> </a:t>
            </a:r>
            <a:endParaRPr>
              <a:latin typeface="Helvetica Neue"/>
              <a:ea typeface="Helvetica Neue"/>
              <a:cs typeface="Helvetica Neue"/>
              <a:sym typeface="Helvetica Neue"/>
            </a:endParaRPr>
          </a:p>
        </p:txBody>
      </p:sp>
      <p:pic>
        <p:nvPicPr>
          <p:cNvPr id="431" name="Google Shape;431;p33"/>
          <p:cNvPicPr preferRelativeResize="0"/>
          <p:nvPr/>
        </p:nvPicPr>
        <p:blipFill>
          <a:blip r:embed="rId4">
            <a:alphaModFix/>
          </a:blip>
          <a:stretch>
            <a:fillRect/>
          </a:stretch>
        </p:blipFill>
        <p:spPr>
          <a:xfrm>
            <a:off x="311700" y="1062650"/>
            <a:ext cx="3907117" cy="3540825"/>
          </a:xfrm>
          <a:prstGeom prst="rect">
            <a:avLst/>
          </a:prstGeom>
          <a:noFill/>
          <a:ln>
            <a:noFill/>
          </a:ln>
        </p:spPr>
      </p:pic>
      <p:pic>
        <p:nvPicPr>
          <p:cNvPr id="432" name="Google Shape;432;p33"/>
          <p:cNvPicPr preferRelativeResize="0"/>
          <p:nvPr/>
        </p:nvPicPr>
        <p:blipFill rotWithShape="1">
          <a:blip r:embed="rId5">
            <a:alphaModFix/>
          </a:blip>
          <a:srcRect b="35149" l="3006" r="0" t="0"/>
          <a:stretch/>
        </p:blipFill>
        <p:spPr>
          <a:xfrm>
            <a:off x="4218825" y="2967652"/>
            <a:ext cx="4875575" cy="896775"/>
          </a:xfrm>
          <a:prstGeom prst="rect">
            <a:avLst/>
          </a:prstGeom>
          <a:noFill/>
          <a:ln>
            <a:noFill/>
          </a:ln>
        </p:spPr>
      </p:pic>
      <p:pic>
        <p:nvPicPr>
          <p:cNvPr id="433" name="Google Shape;433;p33"/>
          <p:cNvPicPr preferRelativeResize="0"/>
          <p:nvPr/>
        </p:nvPicPr>
        <p:blipFill rotWithShape="1">
          <a:blip r:embed="rId5">
            <a:alphaModFix/>
          </a:blip>
          <a:srcRect b="0" l="3006" r="0" t="62903"/>
          <a:stretch/>
        </p:blipFill>
        <p:spPr>
          <a:xfrm>
            <a:off x="4218825" y="3971225"/>
            <a:ext cx="4875575" cy="512975"/>
          </a:xfrm>
          <a:prstGeom prst="rect">
            <a:avLst/>
          </a:prstGeom>
          <a:noFill/>
          <a:ln>
            <a:noFill/>
          </a:ln>
        </p:spPr>
      </p:pic>
      <p:pic>
        <p:nvPicPr>
          <p:cNvPr id="434" name="Google Shape;434;p33"/>
          <p:cNvPicPr preferRelativeResize="0"/>
          <p:nvPr/>
        </p:nvPicPr>
        <p:blipFill>
          <a:blip r:embed="rId6">
            <a:alphaModFix/>
          </a:blip>
          <a:stretch>
            <a:fillRect/>
          </a:stretch>
        </p:blipFill>
        <p:spPr>
          <a:xfrm>
            <a:off x="4778137" y="910250"/>
            <a:ext cx="3756950" cy="2194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World Actions and Consequences</a:t>
            </a:r>
            <a:endParaRPr/>
          </a:p>
        </p:txBody>
      </p:sp>
      <p:sp>
        <p:nvSpPr>
          <p:cNvPr id="440" name="Google Shape;440;p34"/>
          <p:cNvSpPr txBox="1"/>
          <p:nvPr>
            <p:ph idx="1" type="body"/>
          </p:nvPr>
        </p:nvSpPr>
        <p:spPr>
          <a:xfrm>
            <a:off x="311700" y="1152475"/>
            <a:ext cx="8520600" cy="3789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Agents perform sequence prediction</a:t>
            </a:r>
            <a:endParaRPr/>
          </a:p>
          <a:p>
            <a:pPr indent="-368300" lvl="0" marL="457200" rtl="0" algn="l">
              <a:spcBef>
                <a:spcPts val="0"/>
              </a:spcBef>
              <a:spcAft>
                <a:spcPts val="0"/>
              </a:spcAft>
              <a:buSzPts val="2200"/>
              <a:buChar char="●"/>
            </a:pPr>
            <a:r>
              <a:rPr lang="en"/>
              <a:t>We are no longer taking in input and producing a single output</a:t>
            </a:r>
            <a:endParaRPr/>
          </a:p>
          <a:p>
            <a:pPr indent="-368300" lvl="1" marL="914400" rtl="0" algn="l">
              <a:spcBef>
                <a:spcPts val="0"/>
              </a:spcBef>
              <a:spcAft>
                <a:spcPts val="0"/>
              </a:spcAft>
              <a:buSzPts val="2200"/>
              <a:buChar char="○"/>
            </a:pPr>
            <a:r>
              <a:rPr lang="en"/>
              <a:t>E.g., retrieval of an image from language</a:t>
            </a:r>
            <a:endParaRPr/>
          </a:p>
          <a:p>
            <a:pPr indent="-368300" lvl="0" marL="457200" rtl="0" algn="l">
              <a:spcBef>
                <a:spcPts val="0"/>
              </a:spcBef>
              <a:spcAft>
                <a:spcPts val="0"/>
              </a:spcAft>
              <a:buSzPts val="2200"/>
              <a:buChar char="●"/>
            </a:pPr>
            <a:r>
              <a:rPr lang="en"/>
              <a:t>Want to learn a </a:t>
            </a:r>
            <a:r>
              <a:rPr i="1" lang="en"/>
              <a:t>policy 𝛑(a|s)</a:t>
            </a:r>
            <a:r>
              <a:rPr lang="en"/>
              <a:t> from </a:t>
            </a:r>
            <a:r>
              <a:rPr i="1" lang="en"/>
              <a:t>states</a:t>
            </a:r>
            <a:r>
              <a:rPr lang="en"/>
              <a:t> to </a:t>
            </a:r>
            <a:r>
              <a:rPr i="1" lang="en"/>
              <a:t>actions</a:t>
            </a:r>
            <a:endParaRPr/>
          </a:p>
          <a:p>
            <a:pPr indent="-368300" lvl="0" marL="457200" rtl="0" algn="l">
              <a:spcBef>
                <a:spcPts val="0"/>
              </a:spcBef>
              <a:spcAft>
                <a:spcPts val="0"/>
              </a:spcAft>
              <a:buSzPts val="2200"/>
              <a:buChar char="●"/>
            </a:pPr>
            <a:r>
              <a:rPr lang="en"/>
              <a:t>We are taking in observations (e.g., language and vision) and producing </a:t>
            </a:r>
            <a:r>
              <a:rPr i="1" lang="en"/>
              <a:t>one action at a time</a:t>
            </a:r>
            <a:r>
              <a:rPr lang="en"/>
              <a:t> that causes </a:t>
            </a:r>
            <a:r>
              <a:rPr i="1" lang="en"/>
              <a:t>new observations we can consider; </a:t>
            </a:r>
            <a:r>
              <a:rPr lang="en"/>
              <a:t>our state is estimated by observations</a:t>
            </a:r>
            <a:endParaRPr/>
          </a:p>
          <a:p>
            <a:pPr indent="-368300" lvl="1" marL="914400" rtl="0" algn="l">
              <a:spcBef>
                <a:spcPts val="0"/>
              </a:spcBef>
              <a:spcAft>
                <a:spcPts val="0"/>
              </a:spcAft>
              <a:buSzPts val="2200"/>
              <a:buChar char="○"/>
            </a:pPr>
            <a:r>
              <a:rPr lang="en"/>
              <a:t>Open-loop: Produce whole sequence at once</a:t>
            </a:r>
            <a:endParaRPr/>
          </a:p>
          <a:p>
            <a:pPr indent="-368300" lvl="1" marL="914400" rtl="0" algn="l">
              <a:spcBef>
                <a:spcPts val="0"/>
              </a:spcBef>
              <a:spcAft>
                <a:spcPts val="0"/>
              </a:spcAft>
              <a:buSzPts val="2200"/>
              <a:buChar char="○"/>
            </a:pPr>
            <a:r>
              <a:rPr lang="en"/>
              <a:t>Closed-loop: Consider observations after each action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animEffect filter="fade" transition="in">
                                      <p:cBhvr>
                                        <p:cTn dur="1000"/>
                                        <p:tgtEl>
                                          <p:spTgt spid="4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1" st="1"/>
                                            </p:txEl>
                                          </p:spTgt>
                                        </p:tgtEl>
                                        <p:attrNameLst>
                                          <p:attrName>style.visibility</p:attrName>
                                        </p:attrNameLst>
                                      </p:cBhvr>
                                      <p:to>
                                        <p:strVal val="visible"/>
                                      </p:to>
                                    </p:set>
                                    <p:animEffect filter="fade" transition="in">
                                      <p:cBhvr>
                                        <p:cTn dur="1000"/>
                                        <p:tgtEl>
                                          <p:spTgt spid="4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2" st="2"/>
                                            </p:txEl>
                                          </p:spTgt>
                                        </p:tgtEl>
                                        <p:attrNameLst>
                                          <p:attrName>style.visibility</p:attrName>
                                        </p:attrNameLst>
                                      </p:cBhvr>
                                      <p:to>
                                        <p:strVal val="visible"/>
                                      </p:to>
                                    </p:set>
                                    <p:animEffect filter="fade" transition="in">
                                      <p:cBhvr>
                                        <p:cTn dur="1000"/>
                                        <p:tgtEl>
                                          <p:spTgt spid="4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3" st="3"/>
                                            </p:txEl>
                                          </p:spTgt>
                                        </p:tgtEl>
                                        <p:attrNameLst>
                                          <p:attrName>style.visibility</p:attrName>
                                        </p:attrNameLst>
                                      </p:cBhvr>
                                      <p:to>
                                        <p:strVal val="visible"/>
                                      </p:to>
                                    </p:set>
                                    <p:animEffect filter="fade" transition="in">
                                      <p:cBhvr>
                                        <p:cTn dur="1000"/>
                                        <p:tgtEl>
                                          <p:spTgt spid="4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4" st="4"/>
                                            </p:txEl>
                                          </p:spTgt>
                                        </p:tgtEl>
                                        <p:attrNameLst>
                                          <p:attrName>style.visibility</p:attrName>
                                        </p:attrNameLst>
                                      </p:cBhvr>
                                      <p:to>
                                        <p:strVal val="visible"/>
                                      </p:to>
                                    </p:set>
                                    <p:animEffect filter="fade" transition="in">
                                      <p:cBhvr>
                                        <p:cTn dur="1000"/>
                                        <p:tgtEl>
                                          <p:spTgt spid="4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5" st="5"/>
                                            </p:txEl>
                                          </p:spTgt>
                                        </p:tgtEl>
                                        <p:attrNameLst>
                                          <p:attrName>style.visibility</p:attrName>
                                        </p:attrNameLst>
                                      </p:cBhvr>
                                      <p:to>
                                        <p:strVal val="visible"/>
                                      </p:to>
                                    </p:set>
                                    <p:animEffect filter="fade" transition="in">
                                      <p:cBhvr>
                                        <p:cTn dur="1000"/>
                                        <p:tgtEl>
                                          <p:spTgt spid="4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6" st="6"/>
                                            </p:txEl>
                                          </p:spTgt>
                                        </p:tgtEl>
                                        <p:attrNameLst>
                                          <p:attrName>style.visibility</p:attrName>
                                        </p:attrNameLst>
                                      </p:cBhvr>
                                      <p:to>
                                        <p:strVal val="visible"/>
                                      </p:to>
                                    </p:set>
                                    <p:animEffect filter="fade" transition="in">
                                      <p:cBhvr>
                                        <p:cTn dur="1000"/>
                                        <p:tgtEl>
                                          <p:spTgt spid="44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Vision-and-Language Navigation with LSTM</a:t>
            </a:r>
            <a:endParaRPr/>
          </a:p>
        </p:txBody>
      </p:sp>
      <p:sp>
        <p:nvSpPr>
          <p:cNvPr id="446" name="Google Shape;446;p35"/>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https://bringmeaspoon.org/</a:t>
            </a:r>
            <a:r>
              <a:rPr lang="en"/>
              <a:t> </a:t>
            </a:r>
            <a:endParaRPr>
              <a:latin typeface="Helvetica Neue"/>
              <a:ea typeface="Helvetica Neue"/>
              <a:cs typeface="Helvetica Neue"/>
              <a:sym typeface="Helvetica Neue"/>
            </a:endParaRPr>
          </a:p>
        </p:txBody>
      </p:sp>
      <p:pic>
        <p:nvPicPr>
          <p:cNvPr id="447" name="Google Shape;447;p35"/>
          <p:cNvPicPr preferRelativeResize="0"/>
          <p:nvPr/>
        </p:nvPicPr>
        <p:blipFill rotWithShape="1">
          <a:blip r:embed="rId4">
            <a:alphaModFix/>
          </a:blip>
          <a:srcRect b="35149" l="3006" r="0" t="0"/>
          <a:stretch/>
        </p:blipFill>
        <p:spPr>
          <a:xfrm>
            <a:off x="4218825" y="2967652"/>
            <a:ext cx="4875575" cy="896775"/>
          </a:xfrm>
          <a:prstGeom prst="rect">
            <a:avLst/>
          </a:prstGeom>
          <a:noFill/>
          <a:ln>
            <a:noFill/>
          </a:ln>
        </p:spPr>
      </p:pic>
      <p:pic>
        <p:nvPicPr>
          <p:cNvPr id="448" name="Google Shape;448;p35"/>
          <p:cNvPicPr preferRelativeResize="0"/>
          <p:nvPr/>
        </p:nvPicPr>
        <p:blipFill rotWithShape="1">
          <a:blip r:embed="rId4">
            <a:alphaModFix/>
          </a:blip>
          <a:srcRect b="0" l="3006" r="0" t="62903"/>
          <a:stretch/>
        </p:blipFill>
        <p:spPr>
          <a:xfrm>
            <a:off x="4218825" y="3971225"/>
            <a:ext cx="4875575" cy="512975"/>
          </a:xfrm>
          <a:prstGeom prst="rect">
            <a:avLst/>
          </a:prstGeom>
          <a:noFill/>
          <a:ln>
            <a:noFill/>
          </a:ln>
        </p:spPr>
      </p:pic>
      <p:pic>
        <p:nvPicPr>
          <p:cNvPr id="449" name="Google Shape;449;p35"/>
          <p:cNvPicPr preferRelativeResize="0"/>
          <p:nvPr/>
        </p:nvPicPr>
        <p:blipFill>
          <a:blip r:embed="rId5">
            <a:alphaModFix/>
          </a:blip>
          <a:stretch>
            <a:fillRect/>
          </a:stretch>
        </p:blipFill>
        <p:spPr>
          <a:xfrm>
            <a:off x="152400" y="1582200"/>
            <a:ext cx="8839204" cy="1385442"/>
          </a:xfrm>
          <a:prstGeom prst="rect">
            <a:avLst/>
          </a:prstGeom>
          <a:noFill/>
          <a:ln>
            <a:noFill/>
          </a:ln>
        </p:spPr>
      </p:pic>
      <p:sp>
        <p:nvSpPr>
          <p:cNvPr id="450" name="Google Shape;450;p35"/>
          <p:cNvSpPr/>
          <p:nvPr/>
        </p:nvSpPr>
        <p:spPr>
          <a:xfrm>
            <a:off x="4466375" y="1554175"/>
            <a:ext cx="588600" cy="146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p:nvPr/>
        </p:nvSpPr>
        <p:spPr>
          <a:xfrm>
            <a:off x="5054975" y="1554175"/>
            <a:ext cx="588600" cy="146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5613150" y="1554175"/>
            <a:ext cx="3378300" cy="146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50"/>
                                        </p:tgtEl>
                                      </p:cBhvr>
                                    </p:animEffect>
                                    <p:set>
                                      <p:cBhvr>
                                        <p:cTn dur="1" fill="hold">
                                          <p:stCondLst>
                                            <p:cond delay="1000"/>
                                          </p:stCondLst>
                                        </p:cTn>
                                        <p:tgtEl>
                                          <p:spTgt spid="4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51"/>
                                        </p:tgtEl>
                                      </p:cBhvr>
                                    </p:animEffect>
                                    <p:set>
                                      <p:cBhvr>
                                        <p:cTn dur="1" fill="hold">
                                          <p:stCondLst>
                                            <p:cond delay="1000"/>
                                          </p:stCondLst>
                                        </p:cTn>
                                        <p:tgtEl>
                                          <p:spTgt spid="4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52"/>
                                        </p:tgtEl>
                                      </p:cBhvr>
                                    </p:animEffect>
                                    <p:set>
                                      <p:cBhvr>
                                        <p:cTn dur="1" fill="hold">
                                          <p:stCondLst>
                                            <p:cond delay="1000"/>
                                          </p:stCondLst>
                                        </p:cTn>
                                        <p:tgtEl>
                                          <p:spTgt spid="4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Vision-and-Language Navigation with LSTM</a:t>
            </a:r>
            <a:endParaRPr/>
          </a:p>
        </p:txBody>
      </p:sp>
      <p:sp>
        <p:nvSpPr>
          <p:cNvPr id="458" name="Google Shape;458;p36"/>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https://bringmeaspoon.org/</a:t>
            </a:r>
            <a:r>
              <a:rPr lang="en"/>
              <a:t> </a:t>
            </a:r>
            <a:endParaRPr>
              <a:latin typeface="Helvetica Neue"/>
              <a:ea typeface="Helvetica Neue"/>
              <a:cs typeface="Helvetica Neue"/>
              <a:sym typeface="Helvetica Neue"/>
            </a:endParaRPr>
          </a:p>
        </p:txBody>
      </p:sp>
      <p:pic>
        <p:nvPicPr>
          <p:cNvPr id="459" name="Google Shape;459;p36"/>
          <p:cNvPicPr preferRelativeResize="0"/>
          <p:nvPr/>
        </p:nvPicPr>
        <p:blipFill rotWithShape="1">
          <a:blip r:embed="rId4">
            <a:alphaModFix/>
          </a:blip>
          <a:srcRect b="0" l="3006" r="0" t="62903"/>
          <a:stretch/>
        </p:blipFill>
        <p:spPr>
          <a:xfrm>
            <a:off x="4268425" y="3724050"/>
            <a:ext cx="4875575" cy="512975"/>
          </a:xfrm>
          <a:prstGeom prst="rect">
            <a:avLst/>
          </a:prstGeom>
          <a:noFill/>
          <a:ln>
            <a:noFill/>
          </a:ln>
        </p:spPr>
      </p:pic>
      <p:pic>
        <p:nvPicPr>
          <p:cNvPr id="460" name="Google Shape;460;p36"/>
          <p:cNvPicPr preferRelativeResize="0"/>
          <p:nvPr/>
        </p:nvPicPr>
        <p:blipFill rotWithShape="1">
          <a:blip r:embed="rId4">
            <a:alphaModFix/>
          </a:blip>
          <a:srcRect b="35149" l="3006" r="0" t="0"/>
          <a:stretch/>
        </p:blipFill>
        <p:spPr>
          <a:xfrm>
            <a:off x="215125" y="3532152"/>
            <a:ext cx="4875575" cy="896775"/>
          </a:xfrm>
          <a:prstGeom prst="rect">
            <a:avLst/>
          </a:prstGeom>
          <a:noFill/>
          <a:ln>
            <a:noFill/>
          </a:ln>
        </p:spPr>
      </p:pic>
      <p:sp>
        <p:nvSpPr>
          <p:cNvPr id="461" name="Google Shape;461;p36"/>
          <p:cNvSpPr txBox="1"/>
          <p:nvPr>
            <p:ph idx="1" type="body"/>
          </p:nvPr>
        </p:nvSpPr>
        <p:spPr>
          <a:xfrm>
            <a:off x="311700" y="1152475"/>
            <a:ext cx="8520600" cy="2202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The resulting LSTM is a </a:t>
            </a:r>
            <a:r>
              <a:rPr i="1" lang="en"/>
              <a:t>policy</a:t>
            </a:r>
            <a:r>
              <a:rPr lang="en"/>
              <a:t> from </a:t>
            </a:r>
            <a:r>
              <a:rPr i="1" lang="en"/>
              <a:t>states</a:t>
            </a:r>
            <a:r>
              <a:rPr lang="en"/>
              <a:t> represented as history so far, image observations, and language instructions to </a:t>
            </a:r>
            <a:r>
              <a:rPr i="1" lang="en"/>
              <a:t>actions </a:t>
            </a:r>
            <a:r>
              <a:rPr lang="en"/>
              <a:t>in the environment</a:t>
            </a:r>
            <a:endParaRPr/>
          </a:p>
          <a:p>
            <a:pPr indent="-368300" lvl="0" marL="457200" rtl="0" algn="l">
              <a:spcBef>
                <a:spcPts val="0"/>
              </a:spcBef>
              <a:spcAft>
                <a:spcPts val="0"/>
              </a:spcAft>
              <a:buSzPts val="2200"/>
              <a:buChar char="●"/>
            </a:pPr>
            <a:r>
              <a:rPr lang="en"/>
              <a:t>With training data, this is just </a:t>
            </a:r>
            <a:r>
              <a:rPr i="1" lang="en"/>
              <a:t>supervised learning</a:t>
            </a:r>
            <a:r>
              <a:rPr lang="en"/>
              <a:t> still; in this community you’ll also see this called </a:t>
            </a:r>
            <a:r>
              <a:rPr i="1" lang="en"/>
              <a:t>imitation learning</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xEl>
                                              <p:pRg end="0" st="0"/>
                                            </p:txEl>
                                          </p:spTgt>
                                        </p:tgtEl>
                                        <p:attrNameLst>
                                          <p:attrName>style.visibility</p:attrName>
                                        </p:attrNameLst>
                                      </p:cBhvr>
                                      <p:to>
                                        <p:strVal val="visible"/>
                                      </p:to>
                                    </p:set>
                                    <p:animEffect filter="fade" transition="in">
                                      <p:cBhvr>
                                        <p:cTn dur="1500"/>
                                        <p:tgtEl>
                                          <p:spTgt spid="4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xEl>
                                              <p:pRg end="1" st="1"/>
                                            </p:txEl>
                                          </p:spTgt>
                                        </p:tgtEl>
                                        <p:attrNameLst>
                                          <p:attrName>style.visibility</p:attrName>
                                        </p:attrNameLst>
                                      </p:cBhvr>
                                      <p:to>
                                        <p:strVal val="visible"/>
                                      </p:to>
                                    </p:set>
                                    <p:animEffect filter="fade" transition="in">
                                      <p:cBhvr>
                                        <p:cTn dur="1500"/>
                                        <p:tgtEl>
                                          <p:spTgt spid="46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Vision-and-Language Navigation with LSTM</a:t>
            </a:r>
            <a:endParaRPr/>
          </a:p>
        </p:txBody>
      </p:sp>
      <p:sp>
        <p:nvSpPr>
          <p:cNvPr id="467" name="Google Shape;46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68" name="Google Shape;468;p37"/>
          <p:cNvGrpSpPr/>
          <p:nvPr/>
        </p:nvGrpSpPr>
        <p:grpSpPr>
          <a:xfrm>
            <a:off x="1135379" y="2340650"/>
            <a:ext cx="6454840" cy="2716175"/>
            <a:chOff x="1135379" y="2340650"/>
            <a:chExt cx="6454840" cy="2716175"/>
          </a:xfrm>
        </p:grpSpPr>
        <p:sp>
          <p:nvSpPr>
            <p:cNvPr id="469" name="Google Shape;469;p37"/>
            <p:cNvSpPr/>
            <p:nvPr/>
          </p:nvSpPr>
          <p:spPr>
            <a:xfrm>
              <a:off x="2586475" y="3788375"/>
              <a:ext cx="548700" cy="5487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2699250" y="29651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3313275" y="4114525"/>
              <a:ext cx="548700" cy="5487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4175000" y="42035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3313275" y="24164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5397743" y="2690963"/>
              <a:ext cx="548700" cy="5487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a:off x="3950975" y="3450700"/>
              <a:ext cx="548700" cy="5487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4892200" y="45081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a:off x="4723700" y="323967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p:nvPr/>
          </p:nvSpPr>
          <p:spPr>
            <a:xfrm>
              <a:off x="2150550" y="2340650"/>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 name="Google Shape;479;p37"/>
            <p:cNvCxnSpPr>
              <a:stCxn id="469" idx="0"/>
              <a:endCxn id="470" idx="4"/>
            </p:cNvCxnSpPr>
            <p:nvPr/>
          </p:nvCxnSpPr>
          <p:spPr>
            <a:xfrm flipH="1" rot="10800000">
              <a:off x="2860825" y="3513875"/>
              <a:ext cx="112800" cy="274500"/>
            </a:xfrm>
            <a:prstGeom prst="straightConnector1">
              <a:avLst/>
            </a:prstGeom>
            <a:noFill/>
            <a:ln cap="flat" cmpd="sng" w="19050">
              <a:solidFill>
                <a:srgbClr val="000000"/>
              </a:solidFill>
              <a:prstDash val="solid"/>
              <a:round/>
              <a:headEnd len="med" w="med" type="none"/>
              <a:tailEnd len="med" w="med" type="none"/>
            </a:ln>
          </p:spPr>
        </p:cxnSp>
        <p:cxnSp>
          <p:nvCxnSpPr>
            <p:cNvPr id="480" name="Google Shape;480;p37"/>
            <p:cNvCxnSpPr>
              <a:stCxn id="470" idx="7"/>
              <a:endCxn id="473" idx="3"/>
            </p:cNvCxnSpPr>
            <p:nvPr/>
          </p:nvCxnSpPr>
          <p:spPr>
            <a:xfrm flipH="1" rot="10800000">
              <a:off x="3167595" y="2884680"/>
              <a:ext cx="225900" cy="160800"/>
            </a:xfrm>
            <a:prstGeom prst="straightConnector1">
              <a:avLst/>
            </a:prstGeom>
            <a:noFill/>
            <a:ln cap="flat" cmpd="sng" w="19050">
              <a:solidFill>
                <a:srgbClr val="000000"/>
              </a:solidFill>
              <a:prstDash val="solid"/>
              <a:round/>
              <a:headEnd len="med" w="med" type="none"/>
              <a:tailEnd len="med" w="med" type="none"/>
            </a:ln>
          </p:spPr>
        </p:cxnSp>
        <p:cxnSp>
          <p:nvCxnSpPr>
            <p:cNvPr id="481" name="Google Shape;481;p37"/>
            <p:cNvCxnSpPr>
              <a:stCxn id="470" idx="1"/>
              <a:endCxn id="478" idx="5"/>
            </p:cNvCxnSpPr>
            <p:nvPr/>
          </p:nvCxnSpPr>
          <p:spPr>
            <a:xfrm rot="10800000">
              <a:off x="2618805" y="2809080"/>
              <a:ext cx="160800" cy="236400"/>
            </a:xfrm>
            <a:prstGeom prst="straightConnector1">
              <a:avLst/>
            </a:prstGeom>
            <a:noFill/>
            <a:ln cap="flat" cmpd="sng" w="19050">
              <a:solidFill>
                <a:srgbClr val="000000"/>
              </a:solidFill>
              <a:prstDash val="solid"/>
              <a:round/>
              <a:headEnd len="med" w="med" type="none"/>
              <a:tailEnd len="med" w="med" type="none"/>
            </a:ln>
          </p:spPr>
        </p:cxnSp>
        <p:cxnSp>
          <p:nvCxnSpPr>
            <p:cNvPr id="482" name="Google Shape;482;p37"/>
            <p:cNvCxnSpPr>
              <a:stCxn id="469" idx="6"/>
              <a:endCxn id="471" idx="1"/>
            </p:cNvCxnSpPr>
            <p:nvPr/>
          </p:nvCxnSpPr>
          <p:spPr>
            <a:xfrm>
              <a:off x="3135175" y="4062725"/>
              <a:ext cx="258600" cy="132300"/>
            </a:xfrm>
            <a:prstGeom prst="straightConnector1">
              <a:avLst/>
            </a:prstGeom>
            <a:noFill/>
            <a:ln cap="flat" cmpd="sng" w="19050">
              <a:solidFill>
                <a:srgbClr val="000000"/>
              </a:solidFill>
              <a:prstDash val="solid"/>
              <a:round/>
              <a:headEnd len="med" w="med" type="none"/>
              <a:tailEnd len="med" w="med" type="none"/>
            </a:ln>
          </p:spPr>
        </p:cxnSp>
        <p:cxnSp>
          <p:nvCxnSpPr>
            <p:cNvPr id="483" name="Google Shape;483;p37"/>
            <p:cNvCxnSpPr>
              <a:stCxn id="471" idx="7"/>
              <a:endCxn id="475" idx="3"/>
            </p:cNvCxnSpPr>
            <p:nvPr/>
          </p:nvCxnSpPr>
          <p:spPr>
            <a:xfrm flipH="1" rot="10800000">
              <a:off x="3781620" y="3919180"/>
              <a:ext cx="249600" cy="275700"/>
            </a:xfrm>
            <a:prstGeom prst="straightConnector1">
              <a:avLst/>
            </a:prstGeom>
            <a:noFill/>
            <a:ln cap="flat" cmpd="sng" w="19050">
              <a:solidFill>
                <a:srgbClr val="000000"/>
              </a:solidFill>
              <a:prstDash val="solid"/>
              <a:round/>
              <a:headEnd len="med" w="med" type="none"/>
              <a:tailEnd len="med" w="med" type="none"/>
            </a:ln>
          </p:spPr>
        </p:cxnSp>
        <p:cxnSp>
          <p:nvCxnSpPr>
            <p:cNvPr id="484" name="Google Shape;484;p37"/>
            <p:cNvCxnSpPr>
              <a:stCxn id="477" idx="2"/>
              <a:endCxn id="475" idx="7"/>
            </p:cNvCxnSpPr>
            <p:nvPr/>
          </p:nvCxnSpPr>
          <p:spPr>
            <a:xfrm flipH="1">
              <a:off x="4419200" y="3514025"/>
              <a:ext cx="304500" cy="17100"/>
            </a:xfrm>
            <a:prstGeom prst="straightConnector1">
              <a:avLst/>
            </a:prstGeom>
            <a:noFill/>
            <a:ln cap="flat" cmpd="sng" w="19050">
              <a:solidFill>
                <a:srgbClr val="000000"/>
              </a:solidFill>
              <a:prstDash val="solid"/>
              <a:round/>
              <a:headEnd len="med" w="med" type="none"/>
              <a:tailEnd len="med" w="med" type="none"/>
            </a:ln>
          </p:spPr>
        </p:cxnSp>
        <p:cxnSp>
          <p:nvCxnSpPr>
            <p:cNvPr id="485" name="Google Shape;485;p37"/>
            <p:cNvCxnSpPr>
              <a:stCxn id="472" idx="2"/>
              <a:endCxn id="471" idx="6"/>
            </p:cNvCxnSpPr>
            <p:nvPr/>
          </p:nvCxnSpPr>
          <p:spPr>
            <a:xfrm rot="10800000">
              <a:off x="3862100" y="4388775"/>
              <a:ext cx="312900" cy="89100"/>
            </a:xfrm>
            <a:prstGeom prst="straightConnector1">
              <a:avLst/>
            </a:prstGeom>
            <a:noFill/>
            <a:ln cap="flat" cmpd="sng" w="19050">
              <a:solidFill>
                <a:srgbClr val="000000"/>
              </a:solidFill>
              <a:prstDash val="solid"/>
              <a:round/>
              <a:headEnd len="med" w="med" type="none"/>
              <a:tailEnd len="med" w="med" type="none"/>
            </a:ln>
          </p:spPr>
        </p:cxnSp>
        <p:cxnSp>
          <p:nvCxnSpPr>
            <p:cNvPr id="486" name="Google Shape;486;p37"/>
            <p:cNvCxnSpPr>
              <a:stCxn id="472" idx="6"/>
              <a:endCxn id="476" idx="1"/>
            </p:cNvCxnSpPr>
            <p:nvPr/>
          </p:nvCxnSpPr>
          <p:spPr>
            <a:xfrm>
              <a:off x="4723700" y="4477875"/>
              <a:ext cx="249000" cy="110700"/>
            </a:xfrm>
            <a:prstGeom prst="straightConnector1">
              <a:avLst/>
            </a:prstGeom>
            <a:noFill/>
            <a:ln cap="flat" cmpd="sng" w="19050">
              <a:solidFill>
                <a:srgbClr val="000000"/>
              </a:solidFill>
              <a:prstDash val="solid"/>
              <a:round/>
              <a:headEnd len="med" w="med" type="none"/>
              <a:tailEnd len="med" w="med" type="none"/>
            </a:ln>
          </p:spPr>
        </p:cxnSp>
        <p:cxnSp>
          <p:nvCxnSpPr>
            <p:cNvPr id="487" name="Google Shape;487;p37"/>
            <p:cNvCxnSpPr>
              <a:stCxn id="474" idx="3"/>
              <a:endCxn id="477" idx="7"/>
            </p:cNvCxnSpPr>
            <p:nvPr/>
          </p:nvCxnSpPr>
          <p:spPr>
            <a:xfrm flipH="1">
              <a:off x="5191898" y="3159307"/>
              <a:ext cx="286200" cy="160800"/>
            </a:xfrm>
            <a:prstGeom prst="straightConnector1">
              <a:avLst/>
            </a:prstGeom>
            <a:noFill/>
            <a:ln cap="flat" cmpd="sng" w="19050">
              <a:solidFill>
                <a:srgbClr val="000000"/>
              </a:solidFill>
              <a:prstDash val="solid"/>
              <a:round/>
              <a:headEnd len="med" w="med" type="none"/>
              <a:tailEnd len="med" w="med" type="none"/>
            </a:ln>
          </p:spPr>
        </p:cxnSp>
        <p:cxnSp>
          <p:nvCxnSpPr>
            <p:cNvPr id="488" name="Google Shape;488;p37"/>
            <p:cNvCxnSpPr>
              <a:stCxn id="476" idx="6"/>
            </p:cNvCxnSpPr>
            <p:nvPr/>
          </p:nvCxnSpPr>
          <p:spPr>
            <a:xfrm>
              <a:off x="5440900" y="4782475"/>
              <a:ext cx="352800" cy="33300"/>
            </a:xfrm>
            <a:prstGeom prst="straightConnector1">
              <a:avLst/>
            </a:prstGeom>
            <a:noFill/>
            <a:ln cap="flat" cmpd="sng" w="19050">
              <a:solidFill>
                <a:srgbClr val="000000"/>
              </a:solidFill>
              <a:prstDash val="solid"/>
              <a:round/>
              <a:headEnd len="med" w="med" type="none"/>
              <a:tailEnd len="med" w="med" type="none"/>
            </a:ln>
          </p:spPr>
        </p:cxnSp>
        <p:cxnSp>
          <p:nvCxnSpPr>
            <p:cNvPr id="489" name="Google Shape;489;p37"/>
            <p:cNvCxnSpPr>
              <a:stCxn id="476" idx="7"/>
            </p:cNvCxnSpPr>
            <p:nvPr/>
          </p:nvCxnSpPr>
          <p:spPr>
            <a:xfrm flipH="1" rot="10800000">
              <a:off x="5360545" y="4224280"/>
              <a:ext cx="183900" cy="364200"/>
            </a:xfrm>
            <a:prstGeom prst="straightConnector1">
              <a:avLst/>
            </a:prstGeom>
            <a:noFill/>
            <a:ln cap="flat" cmpd="sng" w="19050">
              <a:solidFill>
                <a:srgbClr val="000000"/>
              </a:solidFill>
              <a:prstDash val="solid"/>
              <a:round/>
              <a:headEnd len="med" w="med" type="none"/>
              <a:tailEnd len="med" w="med" type="none"/>
            </a:ln>
          </p:spPr>
        </p:cxnSp>
        <p:cxnSp>
          <p:nvCxnSpPr>
            <p:cNvPr id="490" name="Google Shape;490;p37"/>
            <p:cNvCxnSpPr>
              <a:stCxn id="473" idx="6"/>
            </p:cNvCxnSpPr>
            <p:nvPr/>
          </p:nvCxnSpPr>
          <p:spPr>
            <a:xfrm flipH="1" rot="10800000">
              <a:off x="3861975" y="2605275"/>
              <a:ext cx="416400" cy="85500"/>
            </a:xfrm>
            <a:prstGeom prst="straightConnector1">
              <a:avLst/>
            </a:prstGeom>
            <a:noFill/>
            <a:ln cap="flat" cmpd="sng" w="19050">
              <a:solidFill>
                <a:srgbClr val="000000"/>
              </a:solidFill>
              <a:prstDash val="solid"/>
              <a:round/>
              <a:headEnd len="med" w="med" type="none"/>
              <a:tailEnd len="med" w="med" type="none"/>
            </a:ln>
          </p:spPr>
        </p:cxnSp>
        <p:cxnSp>
          <p:nvCxnSpPr>
            <p:cNvPr id="491" name="Google Shape;491;p37"/>
            <p:cNvCxnSpPr>
              <a:endCxn id="477" idx="6"/>
            </p:cNvCxnSpPr>
            <p:nvPr/>
          </p:nvCxnSpPr>
          <p:spPr>
            <a:xfrm rot="10800000">
              <a:off x="5272400" y="3514025"/>
              <a:ext cx="272100" cy="45900"/>
            </a:xfrm>
            <a:prstGeom prst="straightConnector1">
              <a:avLst/>
            </a:prstGeom>
            <a:noFill/>
            <a:ln cap="flat" cmpd="sng" w="19050">
              <a:solidFill>
                <a:srgbClr val="000000"/>
              </a:solidFill>
              <a:prstDash val="solid"/>
              <a:round/>
              <a:headEnd len="med" w="med" type="none"/>
              <a:tailEnd len="med" w="med" type="none"/>
            </a:ln>
          </p:spPr>
        </p:cxnSp>
        <p:pic>
          <p:nvPicPr>
            <p:cNvPr id="492" name="Google Shape;492;p37"/>
            <p:cNvPicPr preferRelativeResize="0"/>
            <p:nvPr/>
          </p:nvPicPr>
          <p:blipFill>
            <a:blip r:embed="rId3">
              <a:alphaModFix/>
            </a:blip>
            <a:stretch>
              <a:fillRect/>
            </a:stretch>
          </p:blipFill>
          <p:spPr>
            <a:xfrm>
              <a:off x="1135379" y="3426229"/>
              <a:ext cx="1273001" cy="1273001"/>
            </a:xfrm>
            <a:prstGeom prst="rect">
              <a:avLst/>
            </a:prstGeom>
            <a:noFill/>
            <a:ln>
              <a:noFill/>
            </a:ln>
          </p:spPr>
        </p:pic>
        <p:cxnSp>
          <p:nvCxnSpPr>
            <p:cNvPr id="493" name="Google Shape;493;p37"/>
            <p:cNvCxnSpPr>
              <a:stCxn id="469" idx="1"/>
            </p:cNvCxnSpPr>
            <p:nvPr/>
          </p:nvCxnSpPr>
          <p:spPr>
            <a:xfrm rot="10800000">
              <a:off x="2402230" y="3445730"/>
              <a:ext cx="264600" cy="42300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37"/>
            <p:cNvCxnSpPr>
              <a:endCxn id="469" idx="3"/>
            </p:cNvCxnSpPr>
            <p:nvPr/>
          </p:nvCxnSpPr>
          <p:spPr>
            <a:xfrm flipH="1" rot="10800000">
              <a:off x="2381530" y="4256720"/>
              <a:ext cx="285300" cy="4449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7"/>
            <p:cNvCxnSpPr>
              <a:stCxn id="474" idx="7"/>
            </p:cNvCxnSpPr>
            <p:nvPr/>
          </p:nvCxnSpPr>
          <p:spPr>
            <a:xfrm flipH="1" rot="10800000">
              <a:off x="5866088" y="2634818"/>
              <a:ext cx="500400" cy="1365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37"/>
            <p:cNvCxnSpPr>
              <a:stCxn id="474" idx="6"/>
            </p:cNvCxnSpPr>
            <p:nvPr/>
          </p:nvCxnSpPr>
          <p:spPr>
            <a:xfrm>
              <a:off x="5946443" y="2965313"/>
              <a:ext cx="363300" cy="880200"/>
            </a:xfrm>
            <a:prstGeom prst="straightConnector1">
              <a:avLst/>
            </a:prstGeom>
            <a:noFill/>
            <a:ln cap="flat" cmpd="sng" w="9525">
              <a:solidFill>
                <a:schemeClr val="dk2"/>
              </a:solidFill>
              <a:prstDash val="solid"/>
              <a:round/>
              <a:headEnd len="med" w="med" type="none"/>
              <a:tailEnd len="med" w="med" type="none"/>
            </a:ln>
          </p:spPr>
        </p:cxnSp>
        <p:pic>
          <p:nvPicPr>
            <p:cNvPr id="497" name="Google Shape;497;p37"/>
            <p:cNvPicPr preferRelativeResize="0"/>
            <p:nvPr/>
          </p:nvPicPr>
          <p:blipFill>
            <a:blip r:embed="rId4">
              <a:alphaModFix/>
            </a:blip>
            <a:stretch>
              <a:fillRect/>
            </a:stretch>
          </p:blipFill>
          <p:spPr>
            <a:xfrm>
              <a:off x="6317218" y="2603210"/>
              <a:ext cx="1273001" cy="1273001"/>
            </a:xfrm>
            <a:prstGeom prst="rect">
              <a:avLst/>
            </a:prstGeom>
            <a:noFill/>
            <a:ln>
              <a:noFill/>
            </a:ln>
          </p:spPr>
        </p:pic>
      </p:grpSp>
      <p:pic>
        <p:nvPicPr>
          <p:cNvPr id="498" name="Google Shape;498;p37"/>
          <p:cNvPicPr preferRelativeResize="0"/>
          <p:nvPr/>
        </p:nvPicPr>
        <p:blipFill>
          <a:blip r:embed="rId5">
            <a:alphaModFix/>
          </a:blip>
          <a:stretch>
            <a:fillRect/>
          </a:stretch>
        </p:blipFill>
        <p:spPr>
          <a:xfrm>
            <a:off x="152400" y="942422"/>
            <a:ext cx="8839204" cy="13854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Vision-and-Language Navigation Speaker-Follower</a:t>
            </a:r>
            <a:endParaRPr/>
          </a:p>
        </p:txBody>
      </p:sp>
      <p:sp>
        <p:nvSpPr>
          <p:cNvPr id="504" name="Google Shape;50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5" name="Google Shape;505;p38"/>
          <p:cNvPicPr preferRelativeResize="0"/>
          <p:nvPr/>
        </p:nvPicPr>
        <p:blipFill>
          <a:blip r:embed="rId3">
            <a:alphaModFix/>
          </a:blip>
          <a:stretch>
            <a:fillRect/>
          </a:stretch>
        </p:blipFill>
        <p:spPr>
          <a:xfrm>
            <a:off x="152400" y="942422"/>
            <a:ext cx="8839204" cy="1385442"/>
          </a:xfrm>
          <a:prstGeom prst="rect">
            <a:avLst/>
          </a:prstGeom>
          <a:noFill/>
          <a:ln>
            <a:noFill/>
          </a:ln>
        </p:spPr>
      </p:pic>
      <p:pic>
        <p:nvPicPr>
          <p:cNvPr id="506" name="Google Shape;506;p38"/>
          <p:cNvPicPr preferRelativeResize="0"/>
          <p:nvPr/>
        </p:nvPicPr>
        <p:blipFill>
          <a:blip r:embed="rId4">
            <a:alphaModFix/>
          </a:blip>
          <a:stretch>
            <a:fillRect/>
          </a:stretch>
        </p:blipFill>
        <p:spPr>
          <a:xfrm>
            <a:off x="152400" y="2632663"/>
            <a:ext cx="8839204" cy="1817043"/>
          </a:xfrm>
          <a:prstGeom prst="rect">
            <a:avLst/>
          </a:prstGeom>
          <a:noFill/>
          <a:ln>
            <a:noFill/>
          </a:ln>
        </p:spPr>
      </p:pic>
      <p:sp>
        <p:nvSpPr>
          <p:cNvPr id="507" name="Google Shape;507;p38"/>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5"/>
              </a:rPr>
              <a:t>Speaker-Follower Models for Vision-and-Language Navigation</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Vision-and-Language Navigation (VLN)</a:t>
            </a:r>
            <a:endParaRPr/>
          </a:p>
        </p:txBody>
      </p:sp>
      <p:sp>
        <p:nvSpPr>
          <p:cNvPr id="513" name="Google Shape;513;p39"/>
          <p:cNvSpPr txBox="1"/>
          <p:nvPr>
            <p:ph idx="1" type="body"/>
          </p:nvPr>
        </p:nvSpPr>
        <p:spPr>
          <a:xfrm>
            <a:off x="311700" y="1152475"/>
            <a:ext cx="8520600" cy="38721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What is our transition function complexity?</a:t>
            </a:r>
            <a:endParaRPr/>
          </a:p>
          <a:p>
            <a:pPr indent="-368300" lvl="1" marL="914400" rtl="0" algn="l">
              <a:spcBef>
                <a:spcPts val="0"/>
              </a:spcBef>
              <a:spcAft>
                <a:spcPts val="0"/>
              </a:spcAft>
              <a:buSzPts val="2200"/>
              <a:buChar char="○"/>
            </a:pPr>
            <a:r>
              <a:rPr lang="en"/>
              <a:t>Other agents?</a:t>
            </a:r>
            <a:endParaRPr/>
          </a:p>
          <a:p>
            <a:pPr indent="-368300" lvl="1" marL="914400" rtl="0" algn="l">
              <a:spcBef>
                <a:spcPts val="0"/>
              </a:spcBef>
              <a:spcAft>
                <a:spcPts val="0"/>
              </a:spcAft>
              <a:buSzPts val="2200"/>
              <a:buChar char="○"/>
            </a:pPr>
            <a:r>
              <a:rPr lang="en"/>
              <a:t>Do our actions affect the world?</a:t>
            </a:r>
            <a:endParaRPr/>
          </a:p>
          <a:p>
            <a:pPr indent="-368300" lvl="1" marL="914400" rtl="0" algn="l">
              <a:spcBef>
                <a:spcPts val="0"/>
              </a:spcBef>
              <a:spcAft>
                <a:spcPts val="0"/>
              </a:spcAft>
              <a:buSzPts val="2200"/>
              <a:buChar char="○"/>
            </a:pPr>
            <a:r>
              <a:rPr lang="en"/>
              <a:t>Do our actions affect our future observations? (e.g., ourself)</a:t>
            </a:r>
            <a:endParaRPr/>
          </a:p>
          <a:p>
            <a:pPr indent="-368300" lvl="0" marL="457200" rtl="0" algn="l">
              <a:spcBef>
                <a:spcPts val="0"/>
              </a:spcBef>
              <a:spcAft>
                <a:spcPts val="0"/>
              </a:spcAft>
              <a:buSzPts val="2200"/>
              <a:buChar char="●"/>
            </a:pPr>
            <a:r>
              <a:rPr lang="en"/>
              <a:t>What is our </a:t>
            </a:r>
            <a:r>
              <a:rPr i="1" lang="en"/>
              <a:t>state</a:t>
            </a:r>
            <a:r>
              <a:rPr lang="en"/>
              <a:t> best represented as?</a:t>
            </a:r>
            <a:endParaRPr/>
          </a:p>
          <a:p>
            <a:pPr indent="-368300" lvl="0" marL="457200" rtl="0" algn="l">
              <a:spcBef>
                <a:spcPts val="0"/>
              </a:spcBef>
              <a:spcAft>
                <a:spcPts val="0"/>
              </a:spcAft>
              <a:buSzPts val="2200"/>
              <a:buChar char="●"/>
            </a:pPr>
            <a:r>
              <a:rPr lang="en"/>
              <a:t>Do we know what state we’re in at each timestep?</a:t>
            </a:r>
            <a:endParaRPr/>
          </a:p>
          <a:p>
            <a:pPr indent="-368300" lvl="1" marL="914400" rtl="0" algn="l">
              <a:spcBef>
                <a:spcPts val="0"/>
              </a:spcBef>
              <a:spcAft>
                <a:spcPts val="0"/>
              </a:spcAft>
              <a:buSzPts val="2200"/>
              <a:buChar char="○"/>
            </a:pPr>
            <a:r>
              <a:rPr lang="en"/>
              <a:t>No!</a:t>
            </a:r>
            <a:endParaRPr/>
          </a:p>
          <a:p>
            <a:pPr indent="-368300" lvl="1" marL="914400" rtl="0" algn="l">
              <a:spcBef>
                <a:spcPts val="0"/>
              </a:spcBef>
              <a:spcAft>
                <a:spcPts val="0"/>
              </a:spcAft>
              <a:buSzPts val="2200"/>
              <a:buChar char="○"/>
            </a:pPr>
            <a:r>
              <a:rPr lang="en"/>
              <a:t>We have to </a:t>
            </a:r>
            <a:r>
              <a:rPr i="1" lang="en"/>
              <a:t>estimate</a:t>
            </a:r>
            <a:r>
              <a:rPr lang="en"/>
              <a:t> our position with respect to the goal based only on image </a:t>
            </a:r>
            <a:r>
              <a:rPr i="1" lang="en"/>
              <a:t>observations</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0" st="0"/>
                                            </p:txEl>
                                          </p:spTgt>
                                        </p:tgtEl>
                                        <p:attrNameLst>
                                          <p:attrName>style.visibility</p:attrName>
                                        </p:attrNameLst>
                                      </p:cBhvr>
                                      <p:to>
                                        <p:strVal val="visible"/>
                                      </p:to>
                                    </p:set>
                                    <p:animEffect filter="fade" transition="in">
                                      <p:cBhvr>
                                        <p:cTn dur="1000"/>
                                        <p:tgtEl>
                                          <p:spTgt spid="5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1" st="1"/>
                                            </p:txEl>
                                          </p:spTgt>
                                        </p:tgtEl>
                                        <p:attrNameLst>
                                          <p:attrName>style.visibility</p:attrName>
                                        </p:attrNameLst>
                                      </p:cBhvr>
                                      <p:to>
                                        <p:strVal val="visible"/>
                                      </p:to>
                                    </p:set>
                                    <p:animEffect filter="fade" transition="in">
                                      <p:cBhvr>
                                        <p:cTn dur="1000"/>
                                        <p:tgtEl>
                                          <p:spTgt spid="5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2" st="2"/>
                                            </p:txEl>
                                          </p:spTgt>
                                        </p:tgtEl>
                                        <p:attrNameLst>
                                          <p:attrName>style.visibility</p:attrName>
                                        </p:attrNameLst>
                                      </p:cBhvr>
                                      <p:to>
                                        <p:strVal val="visible"/>
                                      </p:to>
                                    </p:set>
                                    <p:animEffect filter="fade" transition="in">
                                      <p:cBhvr>
                                        <p:cTn dur="1000"/>
                                        <p:tgtEl>
                                          <p:spTgt spid="5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3" st="3"/>
                                            </p:txEl>
                                          </p:spTgt>
                                        </p:tgtEl>
                                        <p:attrNameLst>
                                          <p:attrName>style.visibility</p:attrName>
                                        </p:attrNameLst>
                                      </p:cBhvr>
                                      <p:to>
                                        <p:strVal val="visible"/>
                                      </p:to>
                                    </p:set>
                                    <p:animEffect filter="fade" transition="in">
                                      <p:cBhvr>
                                        <p:cTn dur="1000"/>
                                        <p:tgtEl>
                                          <p:spTgt spid="5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4" st="4"/>
                                            </p:txEl>
                                          </p:spTgt>
                                        </p:tgtEl>
                                        <p:attrNameLst>
                                          <p:attrName>style.visibility</p:attrName>
                                        </p:attrNameLst>
                                      </p:cBhvr>
                                      <p:to>
                                        <p:strVal val="visible"/>
                                      </p:to>
                                    </p:set>
                                    <p:animEffect filter="fade" transition="in">
                                      <p:cBhvr>
                                        <p:cTn dur="1000"/>
                                        <p:tgtEl>
                                          <p:spTgt spid="5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5" st="5"/>
                                            </p:txEl>
                                          </p:spTgt>
                                        </p:tgtEl>
                                        <p:attrNameLst>
                                          <p:attrName>style.visibility</p:attrName>
                                        </p:attrNameLst>
                                      </p:cBhvr>
                                      <p:to>
                                        <p:strVal val="visible"/>
                                      </p:to>
                                    </p:set>
                                    <p:animEffect filter="fade" transition="in">
                                      <p:cBhvr>
                                        <p:cTn dur="1000"/>
                                        <p:tgtEl>
                                          <p:spTgt spid="5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6" st="6"/>
                                            </p:txEl>
                                          </p:spTgt>
                                        </p:tgtEl>
                                        <p:attrNameLst>
                                          <p:attrName>style.visibility</p:attrName>
                                        </p:attrNameLst>
                                      </p:cBhvr>
                                      <p:to>
                                        <p:strVal val="visible"/>
                                      </p:to>
                                    </p:set>
                                    <p:animEffect filter="fade" transition="in">
                                      <p:cBhvr>
                                        <p:cTn dur="1000"/>
                                        <p:tgtEl>
                                          <p:spTgt spid="5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7" st="7"/>
                                            </p:txEl>
                                          </p:spTgt>
                                        </p:tgtEl>
                                        <p:attrNameLst>
                                          <p:attrName>style.visibility</p:attrName>
                                        </p:attrNameLst>
                                      </p:cBhvr>
                                      <p:to>
                                        <p:strVal val="visible"/>
                                      </p:to>
                                    </p:set>
                                    <p:animEffect filter="fade" transition="in">
                                      <p:cBhvr>
                                        <p:cTn dur="1000"/>
                                        <p:tgtEl>
                                          <p:spTgt spid="51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Partially Observable Markov Decision Processes</a:t>
            </a:r>
            <a:endParaRPr/>
          </a:p>
        </p:txBody>
      </p:sp>
      <p:sp>
        <p:nvSpPr>
          <p:cNvPr id="519" name="Google Shape;519;p40"/>
          <p:cNvSpPr txBox="1"/>
          <p:nvPr>
            <p:ph idx="1" type="body"/>
          </p:nvPr>
        </p:nvSpPr>
        <p:spPr>
          <a:xfrm>
            <a:off x="311700" y="1152475"/>
            <a:ext cx="8520600" cy="10467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A discrete-time POMDP models the relationship between an agent and its environment. Formally, a POMDP is a 7-tuple:</a:t>
            </a:r>
            <a:endParaRPr/>
          </a:p>
        </p:txBody>
      </p:sp>
      <p:pic>
        <p:nvPicPr>
          <p:cNvPr id="520" name="Google Shape;520;p40"/>
          <p:cNvPicPr preferRelativeResize="0"/>
          <p:nvPr/>
        </p:nvPicPr>
        <p:blipFill>
          <a:blip r:embed="rId3">
            <a:alphaModFix/>
          </a:blip>
          <a:stretch>
            <a:fillRect/>
          </a:stretch>
        </p:blipFill>
        <p:spPr>
          <a:xfrm>
            <a:off x="130325" y="2333925"/>
            <a:ext cx="5210575" cy="2175175"/>
          </a:xfrm>
          <a:prstGeom prst="rect">
            <a:avLst/>
          </a:prstGeom>
          <a:noFill/>
          <a:ln>
            <a:noFill/>
          </a:ln>
        </p:spPr>
      </p:pic>
      <p:sp>
        <p:nvSpPr>
          <p:cNvPr id="521" name="Google Shape;521;p40"/>
          <p:cNvSpPr txBox="1"/>
          <p:nvPr>
            <p:ph idx="1" type="body"/>
          </p:nvPr>
        </p:nvSpPr>
        <p:spPr>
          <a:xfrm>
            <a:off x="5340900" y="2199175"/>
            <a:ext cx="3844500" cy="28005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SzPts val="2200"/>
              <a:buChar char="●"/>
            </a:pPr>
            <a:r>
              <a:rPr b="1" lang="en"/>
              <a:t>S</a:t>
            </a:r>
            <a:r>
              <a:rPr lang="en"/>
              <a:t>: underlying environment</a:t>
            </a:r>
            <a:endParaRPr/>
          </a:p>
          <a:p>
            <a:pPr indent="-368300" lvl="0" marL="457200" rtl="0" algn="l">
              <a:spcBef>
                <a:spcPts val="0"/>
              </a:spcBef>
              <a:spcAft>
                <a:spcPts val="0"/>
              </a:spcAft>
              <a:buSzPts val="2200"/>
              <a:buChar char="●"/>
            </a:pPr>
            <a:r>
              <a:rPr b="1" lang="en"/>
              <a:t>A</a:t>
            </a:r>
            <a:r>
              <a:rPr lang="en"/>
              <a:t>: what agent can do</a:t>
            </a:r>
            <a:endParaRPr/>
          </a:p>
          <a:p>
            <a:pPr indent="-368300" lvl="0" marL="457200" rtl="0" algn="l">
              <a:spcBef>
                <a:spcPts val="0"/>
              </a:spcBef>
              <a:spcAft>
                <a:spcPts val="0"/>
              </a:spcAft>
              <a:buSzPts val="2200"/>
              <a:buChar char="●"/>
            </a:pPr>
            <a:r>
              <a:rPr b="1" lang="en"/>
              <a:t>T</a:t>
            </a:r>
            <a:r>
              <a:rPr lang="en"/>
              <a:t>: how what the agent does changes </a:t>
            </a:r>
            <a:r>
              <a:rPr b="1" lang="en"/>
              <a:t>S</a:t>
            </a:r>
            <a:endParaRPr b="1"/>
          </a:p>
          <a:p>
            <a:pPr indent="-368300" lvl="0" marL="457200" rtl="0" algn="l">
              <a:spcBef>
                <a:spcPts val="0"/>
              </a:spcBef>
              <a:spcAft>
                <a:spcPts val="0"/>
              </a:spcAft>
              <a:buSzPts val="2200"/>
              <a:buChar char="●"/>
            </a:pPr>
            <a:r>
              <a:rPr b="1" lang="en"/>
              <a:t>Om</a:t>
            </a:r>
            <a:r>
              <a:rPr lang="en"/>
              <a:t>: what can be observed by the agent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xEl>
                                              <p:pRg end="0" st="0"/>
                                            </p:txEl>
                                          </p:spTgt>
                                        </p:tgtEl>
                                        <p:attrNameLst>
                                          <p:attrName>style.visibility</p:attrName>
                                        </p:attrNameLst>
                                      </p:cBhvr>
                                      <p:to>
                                        <p:strVal val="visible"/>
                                      </p:to>
                                    </p:set>
                                    <p:animEffect filter="fade" transition="in">
                                      <p:cBhvr>
                                        <p:cTn dur="1000"/>
                                        <p:tgtEl>
                                          <p:spTgt spid="5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xEl>
                                              <p:pRg end="1" st="1"/>
                                            </p:txEl>
                                          </p:spTgt>
                                        </p:tgtEl>
                                        <p:attrNameLst>
                                          <p:attrName>style.visibility</p:attrName>
                                        </p:attrNameLst>
                                      </p:cBhvr>
                                      <p:to>
                                        <p:strVal val="visible"/>
                                      </p:to>
                                    </p:set>
                                    <p:animEffect filter="fade" transition="in">
                                      <p:cBhvr>
                                        <p:cTn dur="1000"/>
                                        <p:tgtEl>
                                          <p:spTgt spid="5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xEl>
                                              <p:pRg end="2" st="2"/>
                                            </p:txEl>
                                          </p:spTgt>
                                        </p:tgtEl>
                                        <p:attrNameLst>
                                          <p:attrName>style.visibility</p:attrName>
                                        </p:attrNameLst>
                                      </p:cBhvr>
                                      <p:to>
                                        <p:strVal val="visible"/>
                                      </p:to>
                                    </p:set>
                                    <p:animEffect filter="fade" transition="in">
                                      <p:cBhvr>
                                        <p:cTn dur="1000"/>
                                        <p:tgtEl>
                                          <p:spTgt spid="5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xEl>
                                              <p:pRg end="3" st="3"/>
                                            </p:txEl>
                                          </p:spTgt>
                                        </p:tgtEl>
                                        <p:attrNameLst>
                                          <p:attrName>style.visibility</p:attrName>
                                        </p:attrNameLst>
                                      </p:cBhvr>
                                      <p:to>
                                        <p:strVal val="visible"/>
                                      </p:to>
                                    </p:set>
                                    <p:animEffect filter="fade" transition="in">
                                      <p:cBhvr>
                                        <p:cTn dur="1000"/>
                                        <p:tgtEl>
                                          <p:spTgt spid="52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POMDP or MPD?</a:t>
            </a:r>
            <a:endParaRPr/>
          </a:p>
        </p:txBody>
      </p:sp>
      <p:sp>
        <p:nvSpPr>
          <p:cNvPr id="527" name="Google Shape;52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MDP is a special case of the more </a:t>
            </a:r>
            <a:br>
              <a:rPr lang="en"/>
            </a:br>
            <a:r>
              <a:rPr lang="en"/>
              <a:t>general POMDP formulation.</a:t>
            </a:r>
            <a:endParaRPr/>
          </a:p>
          <a:p>
            <a:pPr indent="-368300" lvl="0" marL="457200" rtl="0" algn="l">
              <a:spcBef>
                <a:spcPts val="0"/>
              </a:spcBef>
              <a:spcAft>
                <a:spcPts val="0"/>
              </a:spcAft>
              <a:buSzPts val="2200"/>
              <a:buChar char="●"/>
            </a:pPr>
            <a:r>
              <a:rPr b="1" lang="en"/>
              <a:t>Om == S</a:t>
            </a:r>
            <a:r>
              <a:rPr lang="en"/>
              <a:t>, observation is full state.</a:t>
            </a:r>
            <a:endParaRPr/>
          </a:p>
        </p:txBody>
      </p:sp>
      <p:pic>
        <p:nvPicPr>
          <p:cNvPr id="528" name="Google Shape;528;p41"/>
          <p:cNvPicPr preferRelativeResize="0"/>
          <p:nvPr/>
        </p:nvPicPr>
        <p:blipFill>
          <a:blip r:embed="rId3">
            <a:alphaModFix/>
          </a:blip>
          <a:stretch>
            <a:fillRect/>
          </a:stretch>
        </p:blipFill>
        <p:spPr>
          <a:xfrm>
            <a:off x="130325" y="2486325"/>
            <a:ext cx="5210575" cy="2175175"/>
          </a:xfrm>
          <a:prstGeom prst="rect">
            <a:avLst/>
          </a:prstGeom>
          <a:noFill/>
          <a:ln>
            <a:noFill/>
          </a:ln>
        </p:spPr>
      </p:pic>
      <p:sp>
        <p:nvSpPr>
          <p:cNvPr id="529" name="Google Shape;529;p41"/>
          <p:cNvSpPr txBox="1"/>
          <p:nvPr>
            <p:ph idx="1" type="body"/>
          </p:nvPr>
        </p:nvSpPr>
        <p:spPr>
          <a:xfrm>
            <a:off x="5340900" y="2351575"/>
            <a:ext cx="3844500" cy="28005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SzPts val="2200"/>
              <a:buChar char="●"/>
            </a:pPr>
            <a:r>
              <a:rPr b="1" lang="en"/>
              <a:t>S</a:t>
            </a:r>
            <a:r>
              <a:rPr lang="en"/>
              <a:t>: underlying environment</a:t>
            </a:r>
            <a:endParaRPr/>
          </a:p>
          <a:p>
            <a:pPr indent="-368300" lvl="0" marL="457200" rtl="0" algn="l">
              <a:spcBef>
                <a:spcPts val="0"/>
              </a:spcBef>
              <a:spcAft>
                <a:spcPts val="0"/>
              </a:spcAft>
              <a:buSzPts val="2200"/>
              <a:buChar char="●"/>
            </a:pPr>
            <a:r>
              <a:rPr b="1" lang="en"/>
              <a:t>A</a:t>
            </a:r>
            <a:r>
              <a:rPr lang="en"/>
              <a:t>: what agent can do</a:t>
            </a:r>
            <a:endParaRPr/>
          </a:p>
          <a:p>
            <a:pPr indent="-368300" lvl="0" marL="457200" rtl="0" algn="l">
              <a:spcBef>
                <a:spcPts val="0"/>
              </a:spcBef>
              <a:spcAft>
                <a:spcPts val="0"/>
              </a:spcAft>
              <a:buSzPts val="2200"/>
              <a:buChar char="●"/>
            </a:pPr>
            <a:r>
              <a:rPr b="1" lang="en"/>
              <a:t>T</a:t>
            </a:r>
            <a:r>
              <a:rPr lang="en"/>
              <a:t>: how what the agent does changes </a:t>
            </a:r>
            <a:r>
              <a:rPr b="1" lang="en"/>
              <a:t>S</a:t>
            </a:r>
            <a:endParaRPr b="1"/>
          </a:p>
          <a:p>
            <a:pPr indent="-368300" lvl="0" marL="457200" rtl="0" algn="l">
              <a:spcBef>
                <a:spcPts val="0"/>
              </a:spcBef>
              <a:spcAft>
                <a:spcPts val="0"/>
              </a:spcAft>
              <a:buSzPts val="2200"/>
              <a:buChar char="●"/>
            </a:pPr>
            <a:r>
              <a:rPr b="1" lang="en"/>
              <a:t>Om</a:t>
            </a:r>
            <a:r>
              <a:rPr lang="en"/>
              <a:t>: what can be observed by the agent</a:t>
            </a:r>
            <a:endParaRPr/>
          </a:p>
        </p:txBody>
      </p:sp>
      <p:pic>
        <p:nvPicPr>
          <p:cNvPr id="530" name="Google Shape;530;p41"/>
          <p:cNvPicPr preferRelativeResize="0"/>
          <p:nvPr/>
        </p:nvPicPr>
        <p:blipFill>
          <a:blip r:embed="rId4">
            <a:alphaModFix/>
          </a:blip>
          <a:stretch>
            <a:fillRect/>
          </a:stretch>
        </p:blipFill>
        <p:spPr>
          <a:xfrm>
            <a:off x="5695438" y="56025"/>
            <a:ext cx="3135423" cy="2351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0" st="0"/>
                                            </p:txEl>
                                          </p:spTgt>
                                        </p:tgtEl>
                                        <p:attrNameLst>
                                          <p:attrName>style.visibility</p:attrName>
                                        </p:attrNameLst>
                                      </p:cBhvr>
                                      <p:to>
                                        <p:strVal val="visible"/>
                                      </p:to>
                                    </p:set>
                                    <p:animEffect filter="fade" transition="in">
                                      <p:cBhvr>
                                        <p:cTn dur="1000"/>
                                        <p:tgtEl>
                                          <p:spTgt spid="5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1" st="1"/>
                                            </p:txEl>
                                          </p:spTgt>
                                        </p:tgtEl>
                                        <p:attrNameLst>
                                          <p:attrName>style.visibility</p:attrName>
                                        </p:attrNameLst>
                                      </p:cBhvr>
                                      <p:to>
                                        <p:strVal val="visible"/>
                                      </p:to>
                                    </p:set>
                                    <p:animEffect filter="fade" transition="in">
                                      <p:cBhvr>
                                        <p:cTn dur="1000"/>
                                        <p:tgtEl>
                                          <p:spTgt spid="5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5"/>
          <p:cNvPicPr preferRelativeResize="0"/>
          <p:nvPr/>
        </p:nvPicPr>
        <p:blipFill rotWithShape="1">
          <a:blip r:embed="rId3">
            <a:alphaModFix/>
          </a:blip>
          <a:srcRect b="6933" l="0" r="0" t="63749"/>
          <a:stretch/>
        </p:blipFill>
        <p:spPr>
          <a:xfrm>
            <a:off x="3885900" y="1924405"/>
            <a:ext cx="4862500" cy="1100125"/>
          </a:xfrm>
          <a:prstGeom prst="rect">
            <a:avLst/>
          </a:prstGeom>
          <a:noFill/>
          <a:ln>
            <a:noFill/>
          </a:ln>
        </p:spPr>
      </p:pic>
      <p:sp>
        <p:nvSpPr>
          <p:cNvPr id="92" name="Google Shape;9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 31] Endgame Deliverables</a:t>
            </a:r>
            <a:endParaRPr/>
          </a:p>
        </p:txBody>
      </p:sp>
      <p:graphicFrame>
        <p:nvGraphicFramePr>
          <p:cNvPr id="93" name="Google Shape;93;p15"/>
          <p:cNvGraphicFramePr/>
          <p:nvPr/>
        </p:nvGraphicFramePr>
        <p:xfrm>
          <a:off x="212707" y="1795125"/>
          <a:ext cx="3000000" cy="3000000"/>
        </p:xfrm>
        <a:graphic>
          <a:graphicData uri="http://schemas.openxmlformats.org/drawingml/2006/table">
            <a:tbl>
              <a:tblPr>
                <a:noFill/>
                <a:tableStyleId>{DE0B461F-8B5E-495B-9BEF-CA4BF59982A0}</a:tableStyleId>
              </a:tblPr>
              <a:tblGrid>
                <a:gridCol w="2138425"/>
                <a:gridCol w="1003725"/>
              </a:tblGrid>
              <a:tr h="144600">
                <a:tc>
                  <a:txBody>
                    <a:bodyPr/>
                    <a:lstStyle/>
                    <a:p>
                      <a:pPr indent="0" lvl="0" marL="0" rtl="0" algn="l">
                        <a:spcBef>
                          <a:spcPts val="0"/>
                        </a:spcBef>
                        <a:spcAft>
                          <a:spcPts val="0"/>
                        </a:spcAft>
                        <a:buNone/>
                      </a:pPr>
                      <a:r>
                        <a:rPr i="1" lang="en">
                          <a:solidFill>
                            <a:schemeClr val="dk1"/>
                          </a:solidFill>
                          <a:latin typeface="Helvetica Neue"/>
                          <a:ea typeface="Helvetica Neue"/>
                          <a:cs typeface="Helvetica Neue"/>
                          <a:sym typeface="Helvetica Neue"/>
                        </a:rPr>
                        <a:t>Assignment 2 Due</a:t>
                      </a:r>
                      <a:endParaRPr i="1">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i="1" lang="en">
                          <a:latin typeface="Helvetica Neue"/>
                          <a:ea typeface="Helvetica Neue"/>
                          <a:cs typeface="Helvetica Neue"/>
                          <a:sym typeface="Helvetica Neue"/>
                        </a:rPr>
                        <a:t>April 3</a:t>
                      </a:r>
                      <a:endParaRPr i="1">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i="1" lang="en">
                          <a:solidFill>
                            <a:schemeClr val="dk1"/>
                          </a:solidFill>
                          <a:latin typeface="Helvetica Neue"/>
                          <a:ea typeface="Helvetica Neue"/>
                          <a:cs typeface="Helvetica Neue"/>
                          <a:sym typeface="Helvetica Neue"/>
                        </a:rPr>
                        <a:t>Project Midterm Report</a:t>
                      </a:r>
                      <a:endParaRPr i="1">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i="1" lang="en">
                          <a:latin typeface="Helvetica Neue"/>
                          <a:ea typeface="Helvetica Neue"/>
                          <a:cs typeface="Helvetica Neue"/>
                          <a:sym typeface="Helvetica Neue"/>
                        </a:rPr>
                        <a:t>April 3</a:t>
                      </a:r>
                      <a:endParaRPr i="1">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Paper Roleplaying Breakout Sessions</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Mar 31, April 7, April 14</a:t>
                      </a:r>
                      <a:endParaRPr>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Final Project Presentations</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April 21,</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April 28</a:t>
                      </a:r>
                      <a:endParaRPr>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Project Final Report</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May 3</a:t>
                      </a:r>
                      <a:endParaRPr>
                        <a:latin typeface="Helvetica Neue"/>
                        <a:ea typeface="Helvetica Neue"/>
                        <a:cs typeface="Helvetica Neue"/>
                        <a:sym typeface="Helvetica Neue"/>
                      </a:endParaRPr>
                    </a:p>
                  </a:txBody>
                  <a:tcPr marT="91425" marB="91425" marR="91425" marL="91425"/>
                </a:tc>
              </a:tr>
            </a:tbl>
          </a:graphicData>
        </a:graphic>
      </p:graphicFrame>
      <p:pic>
        <p:nvPicPr>
          <p:cNvPr id="94" name="Google Shape;94;p15"/>
          <p:cNvPicPr preferRelativeResize="0"/>
          <p:nvPr/>
        </p:nvPicPr>
        <p:blipFill rotWithShape="1">
          <a:blip r:embed="rId4">
            <a:alphaModFix/>
          </a:blip>
          <a:srcRect b="18866" l="0" r="0" t="36353"/>
          <a:stretch/>
        </p:blipFill>
        <p:spPr>
          <a:xfrm>
            <a:off x="3885900" y="3102275"/>
            <a:ext cx="4862500" cy="1680550"/>
          </a:xfrm>
          <a:prstGeom prst="rect">
            <a:avLst/>
          </a:prstGeom>
          <a:noFill/>
          <a:ln>
            <a:noFill/>
          </a:ln>
        </p:spPr>
      </p:pic>
      <p:pic>
        <p:nvPicPr>
          <p:cNvPr id="95" name="Google Shape;95;p15"/>
          <p:cNvPicPr preferRelativeResize="0"/>
          <p:nvPr/>
        </p:nvPicPr>
        <p:blipFill rotWithShape="1">
          <a:blip r:embed="rId4">
            <a:alphaModFix/>
          </a:blip>
          <a:srcRect b="72512" l="0" r="0" t="19927"/>
          <a:stretch/>
        </p:blipFill>
        <p:spPr>
          <a:xfrm>
            <a:off x="3885900" y="1683995"/>
            <a:ext cx="4862500" cy="283725"/>
          </a:xfrm>
          <a:prstGeom prst="rect">
            <a:avLst/>
          </a:prstGeom>
          <a:noFill/>
          <a:ln>
            <a:noFill/>
          </a:ln>
        </p:spPr>
      </p:pic>
      <p:cxnSp>
        <p:nvCxnSpPr>
          <p:cNvPr id="96" name="Google Shape;96;p15"/>
          <p:cNvCxnSpPr>
            <a:stCxn id="97" idx="1"/>
          </p:cNvCxnSpPr>
          <p:nvPr/>
        </p:nvCxnSpPr>
        <p:spPr>
          <a:xfrm rot="10800000">
            <a:off x="3368899" y="2416571"/>
            <a:ext cx="1540200" cy="751800"/>
          </a:xfrm>
          <a:prstGeom prst="straightConnector1">
            <a:avLst/>
          </a:prstGeom>
          <a:noFill/>
          <a:ln cap="flat" cmpd="sng" w="38100">
            <a:solidFill>
              <a:srgbClr val="0000FF"/>
            </a:solidFill>
            <a:prstDash val="solid"/>
            <a:round/>
            <a:headEnd len="med" w="med" type="none"/>
            <a:tailEnd len="med" w="med" type="none"/>
          </a:ln>
        </p:spPr>
      </p:cxnSp>
      <p:grpSp>
        <p:nvGrpSpPr>
          <p:cNvPr id="98" name="Google Shape;98;p15"/>
          <p:cNvGrpSpPr/>
          <p:nvPr/>
        </p:nvGrpSpPr>
        <p:grpSpPr>
          <a:xfrm>
            <a:off x="3339125" y="2518675"/>
            <a:ext cx="4548900" cy="1380900"/>
            <a:chOff x="3339125" y="4086325"/>
            <a:chExt cx="4548900" cy="1380900"/>
          </a:xfrm>
        </p:grpSpPr>
        <p:cxnSp>
          <p:nvCxnSpPr>
            <p:cNvPr id="99" name="Google Shape;99;p15"/>
            <p:cNvCxnSpPr>
              <a:stCxn id="100" idx="2"/>
            </p:cNvCxnSpPr>
            <p:nvPr/>
          </p:nvCxnSpPr>
          <p:spPr>
            <a:xfrm rot="10800000">
              <a:off x="3339125" y="4608775"/>
              <a:ext cx="4126800" cy="168000"/>
            </a:xfrm>
            <a:prstGeom prst="straightConnector1">
              <a:avLst/>
            </a:prstGeom>
            <a:noFill/>
            <a:ln cap="flat" cmpd="sng" w="38100">
              <a:solidFill>
                <a:srgbClr val="0000FF"/>
              </a:solidFill>
              <a:prstDash val="solid"/>
              <a:round/>
              <a:headEnd len="med" w="med" type="none"/>
              <a:tailEnd len="med" w="med" type="none"/>
            </a:ln>
          </p:spPr>
        </p:cxnSp>
        <p:sp>
          <p:nvSpPr>
            <p:cNvPr id="100" name="Google Shape;100;p15"/>
            <p:cNvSpPr/>
            <p:nvPr/>
          </p:nvSpPr>
          <p:spPr>
            <a:xfrm>
              <a:off x="7465925" y="4086325"/>
              <a:ext cx="422100" cy="13809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5"/>
          <p:cNvGrpSpPr/>
          <p:nvPr/>
        </p:nvGrpSpPr>
        <p:grpSpPr>
          <a:xfrm>
            <a:off x="3353825" y="3724924"/>
            <a:ext cx="4534200" cy="990900"/>
            <a:chOff x="3353825" y="4454375"/>
            <a:chExt cx="4534200" cy="990900"/>
          </a:xfrm>
        </p:grpSpPr>
        <p:cxnSp>
          <p:nvCxnSpPr>
            <p:cNvPr id="102" name="Google Shape;102;p15"/>
            <p:cNvCxnSpPr>
              <a:stCxn id="103" idx="2"/>
            </p:cNvCxnSpPr>
            <p:nvPr/>
          </p:nvCxnSpPr>
          <p:spPr>
            <a:xfrm rot="10800000">
              <a:off x="3353825" y="4454375"/>
              <a:ext cx="4112100" cy="632100"/>
            </a:xfrm>
            <a:prstGeom prst="straightConnector1">
              <a:avLst/>
            </a:prstGeom>
            <a:noFill/>
            <a:ln cap="flat" cmpd="sng" w="38100">
              <a:solidFill>
                <a:srgbClr val="0000FF"/>
              </a:solidFill>
              <a:prstDash val="solid"/>
              <a:round/>
              <a:headEnd len="med" w="med" type="none"/>
              <a:tailEnd len="med" w="med" type="none"/>
            </a:ln>
          </p:spPr>
        </p:cxnSp>
        <p:sp>
          <p:nvSpPr>
            <p:cNvPr id="103" name="Google Shape;103;p15"/>
            <p:cNvSpPr/>
            <p:nvPr/>
          </p:nvSpPr>
          <p:spPr>
            <a:xfrm>
              <a:off x="7465925" y="4727675"/>
              <a:ext cx="422100" cy="7176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 name="Google Shape;104;p15"/>
          <p:cNvCxnSpPr/>
          <p:nvPr/>
        </p:nvCxnSpPr>
        <p:spPr>
          <a:xfrm rot="10800000">
            <a:off x="3353725" y="4211175"/>
            <a:ext cx="3012000" cy="794100"/>
          </a:xfrm>
          <a:prstGeom prst="straightConnector1">
            <a:avLst/>
          </a:prstGeom>
          <a:noFill/>
          <a:ln cap="flat" cmpd="sng" w="38100">
            <a:solidFill>
              <a:srgbClr val="0000FF"/>
            </a:solidFill>
            <a:prstDash val="solid"/>
            <a:round/>
            <a:headEnd len="med" w="med" type="none"/>
            <a:tailEnd len="med" w="med" type="none"/>
          </a:ln>
        </p:spPr>
      </p:cxnSp>
      <p:grpSp>
        <p:nvGrpSpPr>
          <p:cNvPr id="105" name="Google Shape;105;p15"/>
          <p:cNvGrpSpPr/>
          <p:nvPr/>
        </p:nvGrpSpPr>
        <p:grpSpPr>
          <a:xfrm>
            <a:off x="3354634" y="1998356"/>
            <a:ext cx="1914750" cy="1530300"/>
            <a:chOff x="5973272" y="2978126"/>
            <a:chExt cx="1914750" cy="1530300"/>
          </a:xfrm>
        </p:grpSpPr>
        <p:cxnSp>
          <p:nvCxnSpPr>
            <p:cNvPr id="106" name="Google Shape;106;p15"/>
            <p:cNvCxnSpPr>
              <a:stCxn id="97" idx="0"/>
            </p:cNvCxnSpPr>
            <p:nvPr/>
          </p:nvCxnSpPr>
          <p:spPr>
            <a:xfrm rot="10800000">
              <a:off x="5973272" y="2978126"/>
              <a:ext cx="1703700" cy="1108200"/>
            </a:xfrm>
            <a:prstGeom prst="straightConnector1">
              <a:avLst/>
            </a:prstGeom>
            <a:noFill/>
            <a:ln cap="flat" cmpd="sng" w="38100">
              <a:solidFill>
                <a:srgbClr val="0000FF"/>
              </a:solidFill>
              <a:prstDash val="solid"/>
              <a:round/>
              <a:headEnd len="med" w="med" type="none"/>
              <a:tailEnd len="med" w="med" type="none"/>
            </a:ln>
          </p:spPr>
        </p:cxnSp>
        <p:sp>
          <p:nvSpPr>
            <p:cNvPr id="97" name="Google Shape;97;p15"/>
            <p:cNvSpPr/>
            <p:nvPr/>
          </p:nvSpPr>
          <p:spPr>
            <a:xfrm>
              <a:off x="7465922" y="4086326"/>
              <a:ext cx="422100" cy="422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Tractable, Discrete State Space; Discrete Action Space</a:t>
            </a:r>
            <a:endParaRPr/>
          </a:p>
        </p:txBody>
      </p:sp>
      <p:sp>
        <p:nvSpPr>
          <p:cNvPr id="536" name="Google Shape;53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7" name="Google Shape;537;p42"/>
          <p:cNvSpPr txBox="1"/>
          <p:nvPr>
            <p:ph idx="1" type="body"/>
          </p:nvPr>
        </p:nvSpPr>
        <p:spPr>
          <a:xfrm>
            <a:off x="311700" y="1152475"/>
            <a:ext cx="8520600" cy="1272900"/>
          </a:xfrm>
          <a:prstGeom prst="rect">
            <a:avLst/>
          </a:prstGeom>
        </p:spPr>
        <p:txBody>
          <a:bodyPr anchorCtr="0" anchor="t" bIns="91425" lIns="91425" spcFirstLastPara="1" rIns="91425" wrap="square" tIns="91425">
            <a:normAutofit lnSpcReduction="20000"/>
          </a:bodyPr>
          <a:lstStyle/>
          <a:p>
            <a:pPr indent="-381000" lvl="0" marL="457200" rtl="0" algn="l">
              <a:spcBef>
                <a:spcPts val="0"/>
              </a:spcBef>
              <a:spcAft>
                <a:spcPts val="0"/>
              </a:spcAft>
              <a:buClr>
                <a:srgbClr val="000000"/>
              </a:buClr>
              <a:buSzPts val="2400"/>
              <a:buChar char="●"/>
            </a:pPr>
            <a:r>
              <a:rPr lang="en" sz="2400">
                <a:solidFill>
                  <a:srgbClr val="000000"/>
                </a:solidFill>
              </a:rPr>
              <a:t>Enumerate nodes + viewpoints; search over graph paths.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Could create </a:t>
            </a:r>
            <a:r>
              <a:rPr i="1" lang="en" sz="2400">
                <a:solidFill>
                  <a:srgbClr val="000000"/>
                </a:solidFill>
              </a:rPr>
              <a:t>open-loop</a:t>
            </a:r>
            <a:r>
              <a:rPr lang="en" sz="2400">
                <a:solidFill>
                  <a:srgbClr val="000000"/>
                </a:solidFill>
              </a:rPr>
              <a:t> plan since nothing “new” can happen if we’ve mapped everything out.</a:t>
            </a:r>
            <a:endParaRPr sz="2400">
              <a:solidFill>
                <a:srgbClr val="000000"/>
              </a:solidFill>
            </a:endParaRPr>
          </a:p>
        </p:txBody>
      </p:sp>
      <p:sp>
        <p:nvSpPr>
          <p:cNvPr id="538" name="Google Shape;538;p42"/>
          <p:cNvSpPr/>
          <p:nvPr/>
        </p:nvSpPr>
        <p:spPr>
          <a:xfrm>
            <a:off x="2586475" y="3788375"/>
            <a:ext cx="548700" cy="5487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2"/>
          <p:cNvSpPr/>
          <p:nvPr/>
        </p:nvSpPr>
        <p:spPr>
          <a:xfrm>
            <a:off x="2699250" y="29651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2"/>
          <p:cNvSpPr/>
          <p:nvPr/>
        </p:nvSpPr>
        <p:spPr>
          <a:xfrm>
            <a:off x="3313275" y="4114525"/>
            <a:ext cx="548700" cy="5487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2"/>
          <p:cNvSpPr/>
          <p:nvPr/>
        </p:nvSpPr>
        <p:spPr>
          <a:xfrm>
            <a:off x="4175000" y="42035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2"/>
          <p:cNvSpPr/>
          <p:nvPr/>
        </p:nvSpPr>
        <p:spPr>
          <a:xfrm>
            <a:off x="3313275" y="24164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2"/>
          <p:cNvSpPr/>
          <p:nvPr/>
        </p:nvSpPr>
        <p:spPr>
          <a:xfrm>
            <a:off x="5397743" y="2690963"/>
            <a:ext cx="548700" cy="5487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2"/>
          <p:cNvSpPr/>
          <p:nvPr/>
        </p:nvSpPr>
        <p:spPr>
          <a:xfrm>
            <a:off x="3950975" y="3450700"/>
            <a:ext cx="548700" cy="5487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
          <p:cNvSpPr/>
          <p:nvPr/>
        </p:nvSpPr>
        <p:spPr>
          <a:xfrm>
            <a:off x="4892200" y="45081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2"/>
          <p:cNvSpPr/>
          <p:nvPr/>
        </p:nvSpPr>
        <p:spPr>
          <a:xfrm>
            <a:off x="4723700" y="323967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p:nvPr/>
        </p:nvSpPr>
        <p:spPr>
          <a:xfrm>
            <a:off x="2150550" y="2340650"/>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 name="Google Shape;548;p42"/>
          <p:cNvCxnSpPr>
            <a:stCxn id="538" idx="0"/>
            <a:endCxn id="539" idx="4"/>
          </p:cNvCxnSpPr>
          <p:nvPr/>
        </p:nvCxnSpPr>
        <p:spPr>
          <a:xfrm flipH="1" rot="10800000">
            <a:off x="2860825" y="3513875"/>
            <a:ext cx="112800" cy="274500"/>
          </a:xfrm>
          <a:prstGeom prst="straightConnector1">
            <a:avLst/>
          </a:prstGeom>
          <a:noFill/>
          <a:ln cap="flat" cmpd="sng" w="19050">
            <a:solidFill>
              <a:srgbClr val="000000"/>
            </a:solidFill>
            <a:prstDash val="solid"/>
            <a:round/>
            <a:headEnd len="med" w="med" type="none"/>
            <a:tailEnd len="med" w="med" type="none"/>
          </a:ln>
        </p:spPr>
      </p:cxnSp>
      <p:cxnSp>
        <p:nvCxnSpPr>
          <p:cNvPr id="549" name="Google Shape;549;p42"/>
          <p:cNvCxnSpPr>
            <a:stCxn id="539" idx="7"/>
            <a:endCxn id="542" idx="3"/>
          </p:cNvCxnSpPr>
          <p:nvPr/>
        </p:nvCxnSpPr>
        <p:spPr>
          <a:xfrm flipH="1" rot="10800000">
            <a:off x="3167595" y="2884680"/>
            <a:ext cx="225900" cy="160800"/>
          </a:xfrm>
          <a:prstGeom prst="straightConnector1">
            <a:avLst/>
          </a:prstGeom>
          <a:noFill/>
          <a:ln cap="flat" cmpd="sng" w="19050">
            <a:solidFill>
              <a:srgbClr val="000000"/>
            </a:solidFill>
            <a:prstDash val="solid"/>
            <a:round/>
            <a:headEnd len="med" w="med" type="none"/>
            <a:tailEnd len="med" w="med" type="none"/>
          </a:ln>
        </p:spPr>
      </p:cxnSp>
      <p:cxnSp>
        <p:nvCxnSpPr>
          <p:cNvPr id="550" name="Google Shape;550;p42"/>
          <p:cNvCxnSpPr>
            <a:stCxn id="539" idx="1"/>
            <a:endCxn id="547" idx="5"/>
          </p:cNvCxnSpPr>
          <p:nvPr/>
        </p:nvCxnSpPr>
        <p:spPr>
          <a:xfrm rot="10800000">
            <a:off x="2618805" y="2809080"/>
            <a:ext cx="160800" cy="236400"/>
          </a:xfrm>
          <a:prstGeom prst="straightConnector1">
            <a:avLst/>
          </a:prstGeom>
          <a:noFill/>
          <a:ln cap="flat" cmpd="sng" w="19050">
            <a:solidFill>
              <a:srgbClr val="000000"/>
            </a:solidFill>
            <a:prstDash val="solid"/>
            <a:round/>
            <a:headEnd len="med" w="med" type="none"/>
            <a:tailEnd len="med" w="med" type="none"/>
          </a:ln>
        </p:spPr>
      </p:cxnSp>
      <p:cxnSp>
        <p:nvCxnSpPr>
          <p:cNvPr id="551" name="Google Shape;551;p42"/>
          <p:cNvCxnSpPr>
            <a:stCxn id="538" idx="6"/>
            <a:endCxn id="540" idx="1"/>
          </p:cNvCxnSpPr>
          <p:nvPr/>
        </p:nvCxnSpPr>
        <p:spPr>
          <a:xfrm>
            <a:off x="3135175" y="4062725"/>
            <a:ext cx="258600" cy="132300"/>
          </a:xfrm>
          <a:prstGeom prst="straightConnector1">
            <a:avLst/>
          </a:prstGeom>
          <a:noFill/>
          <a:ln cap="flat" cmpd="sng" w="19050">
            <a:solidFill>
              <a:srgbClr val="000000"/>
            </a:solidFill>
            <a:prstDash val="solid"/>
            <a:round/>
            <a:headEnd len="med" w="med" type="none"/>
            <a:tailEnd len="med" w="med" type="none"/>
          </a:ln>
        </p:spPr>
      </p:cxnSp>
      <p:cxnSp>
        <p:nvCxnSpPr>
          <p:cNvPr id="552" name="Google Shape;552;p42"/>
          <p:cNvCxnSpPr>
            <a:stCxn id="540" idx="7"/>
            <a:endCxn id="544" idx="3"/>
          </p:cNvCxnSpPr>
          <p:nvPr/>
        </p:nvCxnSpPr>
        <p:spPr>
          <a:xfrm flipH="1" rot="10800000">
            <a:off x="3781620" y="3919180"/>
            <a:ext cx="249600" cy="275700"/>
          </a:xfrm>
          <a:prstGeom prst="straightConnector1">
            <a:avLst/>
          </a:prstGeom>
          <a:noFill/>
          <a:ln cap="flat" cmpd="sng" w="19050">
            <a:solidFill>
              <a:srgbClr val="000000"/>
            </a:solidFill>
            <a:prstDash val="solid"/>
            <a:round/>
            <a:headEnd len="med" w="med" type="none"/>
            <a:tailEnd len="med" w="med" type="none"/>
          </a:ln>
        </p:spPr>
      </p:cxnSp>
      <p:cxnSp>
        <p:nvCxnSpPr>
          <p:cNvPr id="553" name="Google Shape;553;p42"/>
          <p:cNvCxnSpPr>
            <a:stCxn id="546" idx="2"/>
            <a:endCxn id="544" idx="7"/>
          </p:cNvCxnSpPr>
          <p:nvPr/>
        </p:nvCxnSpPr>
        <p:spPr>
          <a:xfrm flipH="1">
            <a:off x="4419200" y="3514025"/>
            <a:ext cx="304500" cy="17100"/>
          </a:xfrm>
          <a:prstGeom prst="straightConnector1">
            <a:avLst/>
          </a:prstGeom>
          <a:noFill/>
          <a:ln cap="flat" cmpd="sng" w="19050">
            <a:solidFill>
              <a:srgbClr val="000000"/>
            </a:solidFill>
            <a:prstDash val="solid"/>
            <a:round/>
            <a:headEnd len="med" w="med" type="none"/>
            <a:tailEnd len="med" w="med" type="none"/>
          </a:ln>
        </p:spPr>
      </p:cxnSp>
      <p:cxnSp>
        <p:nvCxnSpPr>
          <p:cNvPr id="554" name="Google Shape;554;p42"/>
          <p:cNvCxnSpPr>
            <a:stCxn id="541" idx="2"/>
            <a:endCxn id="540" idx="6"/>
          </p:cNvCxnSpPr>
          <p:nvPr/>
        </p:nvCxnSpPr>
        <p:spPr>
          <a:xfrm rot="10800000">
            <a:off x="3862100" y="4388775"/>
            <a:ext cx="312900" cy="89100"/>
          </a:xfrm>
          <a:prstGeom prst="straightConnector1">
            <a:avLst/>
          </a:prstGeom>
          <a:noFill/>
          <a:ln cap="flat" cmpd="sng" w="19050">
            <a:solidFill>
              <a:srgbClr val="000000"/>
            </a:solidFill>
            <a:prstDash val="solid"/>
            <a:round/>
            <a:headEnd len="med" w="med" type="none"/>
            <a:tailEnd len="med" w="med" type="none"/>
          </a:ln>
        </p:spPr>
      </p:cxnSp>
      <p:cxnSp>
        <p:nvCxnSpPr>
          <p:cNvPr id="555" name="Google Shape;555;p42"/>
          <p:cNvCxnSpPr>
            <a:stCxn id="541" idx="6"/>
            <a:endCxn id="545" idx="1"/>
          </p:cNvCxnSpPr>
          <p:nvPr/>
        </p:nvCxnSpPr>
        <p:spPr>
          <a:xfrm>
            <a:off x="4723700" y="4477875"/>
            <a:ext cx="249000" cy="110700"/>
          </a:xfrm>
          <a:prstGeom prst="straightConnector1">
            <a:avLst/>
          </a:prstGeom>
          <a:noFill/>
          <a:ln cap="flat" cmpd="sng" w="19050">
            <a:solidFill>
              <a:srgbClr val="000000"/>
            </a:solidFill>
            <a:prstDash val="solid"/>
            <a:round/>
            <a:headEnd len="med" w="med" type="none"/>
            <a:tailEnd len="med" w="med" type="none"/>
          </a:ln>
        </p:spPr>
      </p:cxnSp>
      <p:cxnSp>
        <p:nvCxnSpPr>
          <p:cNvPr id="556" name="Google Shape;556;p42"/>
          <p:cNvCxnSpPr>
            <a:stCxn id="543" idx="3"/>
            <a:endCxn id="546" idx="7"/>
          </p:cNvCxnSpPr>
          <p:nvPr/>
        </p:nvCxnSpPr>
        <p:spPr>
          <a:xfrm flipH="1">
            <a:off x="5191898" y="3159307"/>
            <a:ext cx="286200" cy="160800"/>
          </a:xfrm>
          <a:prstGeom prst="straightConnector1">
            <a:avLst/>
          </a:prstGeom>
          <a:noFill/>
          <a:ln cap="flat" cmpd="sng" w="19050">
            <a:solidFill>
              <a:srgbClr val="000000"/>
            </a:solidFill>
            <a:prstDash val="solid"/>
            <a:round/>
            <a:headEnd len="med" w="med" type="none"/>
            <a:tailEnd len="med" w="med" type="none"/>
          </a:ln>
        </p:spPr>
      </p:cxnSp>
      <p:cxnSp>
        <p:nvCxnSpPr>
          <p:cNvPr id="557" name="Google Shape;557;p42"/>
          <p:cNvCxnSpPr>
            <a:stCxn id="545" idx="6"/>
          </p:cNvCxnSpPr>
          <p:nvPr/>
        </p:nvCxnSpPr>
        <p:spPr>
          <a:xfrm>
            <a:off x="5440900" y="4782475"/>
            <a:ext cx="352800" cy="33300"/>
          </a:xfrm>
          <a:prstGeom prst="straightConnector1">
            <a:avLst/>
          </a:prstGeom>
          <a:noFill/>
          <a:ln cap="flat" cmpd="sng" w="19050">
            <a:solidFill>
              <a:srgbClr val="000000"/>
            </a:solidFill>
            <a:prstDash val="solid"/>
            <a:round/>
            <a:headEnd len="med" w="med" type="none"/>
            <a:tailEnd len="med" w="med" type="none"/>
          </a:ln>
        </p:spPr>
      </p:cxnSp>
      <p:cxnSp>
        <p:nvCxnSpPr>
          <p:cNvPr id="558" name="Google Shape;558;p42"/>
          <p:cNvCxnSpPr>
            <a:stCxn id="545" idx="7"/>
          </p:cNvCxnSpPr>
          <p:nvPr/>
        </p:nvCxnSpPr>
        <p:spPr>
          <a:xfrm flipH="1" rot="10800000">
            <a:off x="5360545" y="4224280"/>
            <a:ext cx="183900" cy="364200"/>
          </a:xfrm>
          <a:prstGeom prst="straightConnector1">
            <a:avLst/>
          </a:prstGeom>
          <a:noFill/>
          <a:ln cap="flat" cmpd="sng" w="19050">
            <a:solidFill>
              <a:srgbClr val="000000"/>
            </a:solidFill>
            <a:prstDash val="solid"/>
            <a:round/>
            <a:headEnd len="med" w="med" type="none"/>
            <a:tailEnd len="med" w="med" type="none"/>
          </a:ln>
        </p:spPr>
      </p:cxnSp>
      <p:cxnSp>
        <p:nvCxnSpPr>
          <p:cNvPr id="559" name="Google Shape;559;p42"/>
          <p:cNvCxnSpPr>
            <a:stCxn id="542" idx="6"/>
          </p:cNvCxnSpPr>
          <p:nvPr/>
        </p:nvCxnSpPr>
        <p:spPr>
          <a:xfrm flipH="1" rot="10800000">
            <a:off x="3861975" y="2605275"/>
            <a:ext cx="416400" cy="85500"/>
          </a:xfrm>
          <a:prstGeom prst="straightConnector1">
            <a:avLst/>
          </a:prstGeom>
          <a:noFill/>
          <a:ln cap="flat" cmpd="sng" w="19050">
            <a:solidFill>
              <a:srgbClr val="000000"/>
            </a:solidFill>
            <a:prstDash val="solid"/>
            <a:round/>
            <a:headEnd len="med" w="med" type="none"/>
            <a:tailEnd len="med" w="med" type="none"/>
          </a:ln>
        </p:spPr>
      </p:cxnSp>
      <p:cxnSp>
        <p:nvCxnSpPr>
          <p:cNvPr id="560" name="Google Shape;560;p42"/>
          <p:cNvCxnSpPr>
            <a:endCxn id="546" idx="6"/>
          </p:cNvCxnSpPr>
          <p:nvPr/>
        </p:nvCxnSpPr>
        <p:spPr>
          <a:xfrm rot="10800000">
            <a:off x="5272400" y="3514025"/>
            <a:ext cx="272100" cy="45900"/>
          </a:xfrm>
          <a:prstGeom prst="straightConnector1">
            <a:avLst/>
          </a:prstGeom>
          <a:noFill/>
          <a:ln cap="flat" cmpd="sng" w="19050">
            <a:solidFill>
              <a:srgbClr val="000000"/>
            </a:solidFill>
            <a:prstDash val="solid"/>
            <a:round/>
            <a:headEnd len="med" w="med" type="none"/>
            <a:tailEnd len="med" w="med" type="none"/>
          </a:ln>
        </p:spPr>
      </p:cxnSp>
      <p:pic>
        <p:nvPicPr>
          <p:cNvPr id="561" name="Google Shape;561;p42"/>
          <p:cNvPicPr preferRelativeResize="0"/>
          <p:nvPr/>
        </p:nvPicPr>
        <p:blipFill>
          <a:blip r:embed="rId3">
            <a:alphaModFix/>
          </a:blip>
          <a:stretch>
            <a:fillRect/>
          </a:stretch>
        </p:blipFill>
        <p:spPr>
          <a:xfrm>
            <a:off x="1135379" y="3426229"/>
            <a:ext cx="1273001" cy="1273001"/>
          </a:xfrm>
          <a:prstGeom prst="rect">
            <a:avLst/>
          </a:prstGeom>
          <a:noFill/>
          <a:ln>
            <a:noFill/>
          </a:ln>
        </p:spPr>
      </p:pic>
      <p:cxnSp>
        <p:nvCxnSpPr>
          <p:cNvPr id="562" name="Google Shape;562;p42"/>
          <p:cNvCxnSpPr>
            <a:stCxn id="538" idx="1"/>
          </p:cNvCxnSpPr>
          <p:nvPr/>
        </p:nvCxnSpPr>
        <p:spPr>
          <a:xfrm rot="10800000">
            <a:off x="2402230" y="3445730"/>
            <a:ext cx="264600" cy="423000"/>
          </a:xfrm>
          <a:prstGeom prst="straightConnector1">
            <a:avLst/>
          </a:prstGeom>
          <a:noFill/>
          <a:ln cap="flat" cmpd="sng" w="9525">
            <a:solidFill>
              <a:schemeClr val="dk2"/>
            </a:solidFill>
            <a:prstDash val="solid"/>
            <a:round/>
            <a:headEnd len="med" w="med" type="none"/>
            <a:tailEnd len="med" w="med" type="none"/>
          </a:ln>
        </p:spPr>
      </p:cxnSp>
      <p:cxnSp>
        <p:nvCxnSpPr>
          <p:cNvPr id="563" name="Google Shape;563;p42"/>
          <p:cNvCxnSpPr>
            <a:endCxn id="538" idx="3"/>
          </p:cNvCxnSpPr>
          <p:nvPr/>
        </p:nvCxnSpPr>
        <p:spPr>
          <a:xfrm flipH="1" rot="10800000">
            <a:off x="2381530" y="4256720"/>
            <a:ext cx="285300" cy="444900"/>
          </a:xfrm>
          <a:prstGeom prst="straightConnector1">
            <a:avLst/>
          </a:prstGeom>
          <a:noFill/>
          <a:ln cap="flat" cmpd="sng" w="9525">
            <a:solidFill>
              <a:schemeClr val="dk2"/>
            </a:solidFill>
            <a:prstDash val="solid"/>
            <a:round/>
            <a:headEnd len="med" w="med" type="none"/>
            <a:tailEnd len="med" w="med" type="none"/>
          </a:ln>
        </p:spPr>
      </p:cxnSp>
      <p:cxnSp>
        <p:nvCxnSpPr>
          <p:cNvPr id="564" name="Google Shape;564;p42"/>
          <p:cNvCxnSpPr>
            <a:stCxn id="543" idx="7"/>
          </p:cNvCxnSpPr>
          <p:nvPr/>
        </p:nvCxnSpPr>
        <p:spPr>
          <a:xfrm flipH="1" rot="10800000">
            <a:off x="5866088" y="2634818"/>
            <a:ext cx="500400" cy="1365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42"/>
          <p:cNvCxnSpPr>
            <a:stCxn id="543" idx="6"/>
          </p:cNvCxnSpPr>
          <p:nvPr/>
        </p:nvCxnSpPr>
        <p:spPr>
          <a:xfrm>
            <a:off x="5946443" y="2965313"/>
            <a:ext cx="363300" cy="880200"/>
          </a:xfrm>
          <a:prstGeom prst="straightConnector1">
            <a:avLst/>
          </a:prstGeom>
          <a:noFill/>
          <a:ln cap="flat" cmpd="sng" w="9525">
            <a:solidFill>
              <a:schemeClr val="dk2"/>
            </a:solidFill>
            <a:prstDash val="solid"/>
            <a:round/>
            <a:headEnd len="med" w="med" type="none"/>
            <a:tailEnd len="med" w="med" type="none"/>
          </a:ln>
        </p:spPr>
      </p:cxnSp>
      <p:pic>
        <p:nvPicPr>
          <p:cNvPr id="566" name="Google Shape;566;p42"/>
          <p:cNvPicPr preferRelativeResize="0"/>
          <p:nvPr/>
        </p:nvPicPr>
        <p:blipFill>
          <a:blip r:embed="rId4">
            <a:alphaModFix/>
          </a:blip>
          <a:stretch>
            <a:fillRect/>
          </a:stretch>
        </p:blipFill>
        <p:spPr>
          <a:xfrm>
            <a:off x="6317218" y="2603210"/>
            <a:ext cx="1273001" cy="1273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animEffect filter="fade" transition="in">
                                      <p:cBhvr>
                                        <p:cTn dur="1000"/>
                                        <p:tgtEl>
                                          <p:spTgt spid="5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animEffect filter="fade" transition="in">
                                      <p:cBhvr>
                                        <p:cTn dur="1000"/>
                                        <p:tgtEl>
                                          <p:spTgt spid="53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and Vision and “Time”</a:t>
            </a:r>
            <a:endParaRPr/>
          </a:p>
        </p:txBody>
      </p:sp>
      <p:sp>
        <p:nvSpPr>
          <p:cNvPr id="572" name="Google Shape;572;p43"/>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Improving Vision-and-Language Navigation with Image-Text Pairs from the Web</a:t>
            </a:r>
            <a:endParaRPr>
              <a:latin typeface="Helvetica Neue"/>
              <a:ea typeface="Helvetica Neue"/>
              <a:cs typeface="Helvetica Neue"/>
              <a:sym typeface="Helvetica Neue"/>
            </a:endParaRPr>
          </a:p>
        </p:txBody>
      </p:sp>
      <p:pic>
        <p:nvPicPr>
          <p:cNvPr id="573" name="Google Shape;573;p43"/>
          <p:cNvPicPr preferRelativeResize="0"/>
          <p:nvPr/>
        </p:nvPicPr>
        <p:blipFill>
          <a:blip r:embed="rId4">
            <a:alphaModFix/>
          </a:blip>
          <a:stretch>
            <a:fillRect/>
          </a:stretch>
        </p:blipFill>
        <p:spPr>
          <a:xfrm>
            <a:off x="828800" y="1017725"/>
            <a:ext cx="7486449" cy="36993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and Vision and “Time”</a:t>
            </a:r>
            <a:endParaRPr/>
          </a:p>
        </p:txBody>
      </p:sp>
      <p:sp>
        <p:nvSpPr>
          <p:cNvPr id="579" name="Google Shape;579;p44"/>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Improving Vision-and-Language Navigation with Image-Text Pairs from the Web</a:t>
            </a:r>
            <a:endParaRPr>
              <a:latin typeface="Helvetica Neue"/>
              <a:ea typeface="Helvetica Neue"/>
              <a:cs typeface="Helvetica Neue"/>
              <a:sym typeface="Helvetica Neue"/>
            </a:endParaRPr>
          </a:p>
        </p:txBody>
      </p:sp>
      <p:pic>
        <p:nvPicPr>
          <p:cNvPr id="580" name="Google Shape;580;p44"/>
          <p:cNvPicPr preferRelativeResize="0"/>
          <p:nvPr/>
        </p:nvPicPr>
        <p:blipFill rotWithShape="1">
          <a:blip r:embed="rId4">
            <a:alphaModFix/>
          </a:blip>
          <a:srcRect b="58991" l="0" r="0" t="0"/>
          <a:stretch/>
        </p:blipFill>
        <p:spPr>
          <a:xfrm>
            <a:off x="78475" y="1349262"/>
            <a:ext cx="5103152" cy="1340274"/>
          </a:xfrm>
          <a:prstGeom prst="rect">
            <a:avLst/>
          </a:prstGeom>
          <a:noFill/>
          <a:ln>
            <a:noFill/>
          </a:ln>
        </p:spPr>
      </p:pic>
      <p:pic>
        <p:nvPicPr>
          <p:cNvPr id="581" name="Google Shape;581;p44"/>
          <p:cNvPicPr preferRelativeResize="0"/>
          <p:nvPr/>
        </p:nvPicPr>
        <p:blipFill>
          <a:blip r:embed="rId5">
            <a:alphaModFix/>
          </a:blip>
          <a:stretch>
            <a:fillRect/>
          </a:stretch>
        </p:blipFill>
        <p:spPr>
          <a:xfrm>
            <a:off x="630643" y="2943014"/>
            <a:ext cx="7882717" cy="1722750"/>
          </a:xfrm>
          <a:prstGeom prst="rect">
            <a:avLst/>
          </a:prstGeom>
          <a:noFill/>
          <a:ln>
            <a:noFill/>
          </a:ln>
        </p:spPr>
      </p:pic>
      <p:pic>
        <p:nvPicPr>
          <p:cNvPr id="582" name="Google Shape;582;p44"/>
          <p:cNvPicPr preferRelativeResize="0"/>
          <p:nvPr/>
        </p:nvPicPr>
        <p:blipFill rotWithShape="1">
          <a:blip r:embed="rId4">
            <a:alphaModFix/>
          </a:blip>
          <a:srcRect b="0" l="0" r="0" t="45998"/>
          <a:stretch/>
        </p:blipFill>
        <p:spPr>
          <a:xfrm>
            <a:off x="4893500" y="1356100"/>
            <a:ext cx="4017251" cy="1389350"/>
          </a:xfrm>
          <a:prstGeom prst="rect">
            <a:avLst/>
          </a:prstGeom>
          <a:noFill/>
          <a:ln>
            <a:noFill/>
          </a:ln>
        </p:spPr>
      </p:pic>
      <p:grpSp>
        <p:nvGrpSpPr>
          <p:cNvPr id="583" name="Google Shape;583;p44"/>
          <p:cNvGrpSpPr/>
          <p:nvPr/>
        </p:nvGrpSpPr>
        <p:grpSpPr>
          <a:xfrm>
            <a:off x="2856075" y="3156225"/>
            <a:ext cx="5659275" cy="1211400"/>
            <a:chOff x="2856075" y="3156225"/>
            <a:chExt cx="5659275" cy="1211400"/>
          </a:xfrm>
        </p:grpSpPr>
        <p:sp>
          <p:nvSpPr>
            <p:cNvPr id="584" name="Google Shape;584;p44"/>
            <p:cNvSpPr/>
            <p:nvPr/>
          </p:nvSpPr>
          <p:spPr>
            <a:xfrm>
              <a:off x="4347450" y="3875125"/>
              <a:ext cx="4167900" cy="418500"/>
            </a:xfrm>
            <a:prstGeom prst="rect">
              <a:avLst/>
            </a:prstGeom>
            <a:noFill/>
            <a:ln cap="flat" cmpd="sng" w="38100">
              <a:solidFill>
                <a:srgbClr val="F5D3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
            <p:cNvSpPr/>
            <p:nvPr/>
          </p:nvSpPr>
          <p:spPr>
            <a:xfrm>
              <a:off x="2856075" y="3156225"/>
              <a:ext cx="1150200" cy="1211400"/>
            </a:xfrm>
            <a:prstGeom prst="rect">
              <a:avLst/>
            </a:prstGeom>
            <a:noFill/>
            <a:ln cap="flat" cmpd="sng" w="38100">
              <a:solidFill>
                <a:srgbClr val="F5D3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Tractable, Discrete State Space; Discrete Action Space</a:t>
            </a:r>
            <a:endParaRPr/>
          </a:p>
        </p:txBody>
      </p:sp>
      <p:sp>
        <p:nvSpPr>
          <p:cNvPr id="591" name="Google Shape;59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2" name="Google Shape;592;p45"/>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000000"/>
              </a:buClr>
              <a:buSzPts val="2400"/>
              <a:buChar char="●"/>
            </a:pPr>
            <a:r>
              <a:rPr lang="en" sz="2400">
                <a:solidFill>
                  <a:srgbClr val="000000"/>
                </a:solidFill>
              </a:rPr>
              <a:t>Use the </a:t>
            </a:r>
            <a:r>
              <a:rPr i="1" lang="en" sz="2400">
                <a:solidFill>
                  <a:srgbClr val="000000"/>
                </a:solidFill>
              </a:rPr>
              <a:t>follower</a:t>
            </a:r>
            <a:r>
              <a:rPr lang="en" sz="2400">
                <a:solidFill>
                  <a:srgbClr val="000000"/>
                </a:solidFill>
              </a:rPr>
              <a:t> model to generate </a:t>
            </a:r>
            <a:r>
              <a:rPr i="1" lang="en" sz="2400">
                <a:solidFill>
                  <a:srgbClr val="000000"/>
                </a:solidFill>
              </a:rPr>
              <a:t>k</a:t>
            </a:r>
            <a:r>
              <a:rPr lang="en" sz="2400">
                <a:solidFill>
                  <a:srgbClr val="000000"/>
                </a:solidFill>
              </a:rPr>
              <a:t> possible paths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Use the learned </a:t>
            </a:r>
            <a:r>
              <a:rPr i="1" lang="en" sz="2400">
                <a:solidFill>
                  <a:srgbClr val="000000"/>
                </a:solidFill>
              </a:rPr>
              <a:t>scoring</a:t>
            </a:r>
            <a:r>
              <a:rPr lang="en" sz="2400">
                <a:solidFill>
                  <a:srgbClr val="000000"/>
                </a:solidFill>
              </a:rPr>
              <a:t> model to calculate the path with the highest “energy” against the instruction and walk it</a:t>
            </a:r>
            <a:endParaRPr sz="2400">
              <a:solidFill>
                <a:srgbClr val="000000"/>
              </a:solidFill>
            </a:endParaRPr>
          </a:p>
        </p:txBody>
      </p:sp>
      <p:sp>
        <p:nvSpPr>
          <p:cNvPr id="593" name="Google Shape;593;p45"/>
          <p:cNvSpPr/>
          <p:nvPr/>
        </p:nvSpPr>
        <p:spPr>
          <a:xfrm>
            <a:off x="2586475" y="3940775"/>
            <a:ext cx="548700" cy="5487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2699250" y="31175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3313275" y="4266925"/>
            <a:ext cx="548700" cy="5487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4175000" y="43559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a:off x="3313275" y="25688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a:off x="5397743" y="2843363"/>
            <a:ext cx="548700" cy="5487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a:off x="3950975" y="3603100"/>
            <a:ext cx="548700" cy="5487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4892200" y="466052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a:off x="4723700" y="3392075"/>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a:off x="2150550" y="2493050"/>
            <a:ext cx="548700" cy="548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 name="Google Shape;603;p45"/>
          <p:cNvCxnSpPr>
            <a:stCxn id="593" idx="0"/>
            <a:endCxn id="594" idx="4"/>
          </p:cNvCxnSpPr>
          <p:nvPr/>
        </p:nvCxnSpPr>
        <p:spPr>
          <a:xfrm flipH="1" rot="10800000">
            <a:off x="2860825" y="3666275"/>
            <a:ext cx="112800" cy="274500"/>
          </a:xfrm>
          <a:prstGeom prst="straightConnector1">
            <a:avLst/>
          </a:prstGeom>
          <a:noFill/>
          <a:ln cap="flat" cmpd="sng" w="19050">
            <a:solidFill>
              <a:srgbClr val="000000"/>
            </a:solidFill>
            <a:prstDash val="solid"/>
            <a:round/>
            <a:headEnd len="med" w="med" type="none"/>
            <a:tailEnd len="med" w="med" type="none"/>
          </a:ln>
        </p:spPr>
      </p:cxnSp>
      <p:cxnSp>
        <p:nvCxnSpPr>
          <p:cNvPr id="604" name="Google Shape;604;p45"/>
          <p:cNvCxnSpPr>
            <a:stCxn id="594" idx="7"/>
            <a:endCxn id="597" idx="3"/>
          </p:cNvCxnSpPr>
          <p:nvPr/>
        </p:nvCxnSpPr>
        <p:spPr>
          <a:xfrm flipH="1" rot="10800000">
            <a:off x="3167595" y="3037080"/>
            <a:ext cx="225900" cy="160800"/>
          </a:xfrm>
          <a:prstGeom prst="straightConnector1">
            <a:avLst/>
          </a:prstGeom>
          <a:noFill/>
          <a:ln cap="flat" cmpd="sng" w="19050">
            <a:solidFill>
              <a:srgbClr val="000000"/>
            </a:solidFill>
            <a:prstDash val="solid"/>
            <a:round/>
            <a:headEnd len="med" w="med" type="none"/>
            <a:tailEnd len="med" w="med" type="none"/>
          </a:ln>
        </p:spPr>
      </p:cxnSp>
      <p:cxnSp>
        <p:nvCxnSpPr>
          <p:cNvPr id="605" name="Google Shape;605;p45"/>
          <p:cNvCxnSpPr>
            <a:stCxn id="594" idx="1"/>
            <a:endCxn id="602" idx="5"/>
          </p:cNvCxnSpPr>
          <p:nvPr/>
        </p:nvCxnSpPr>
        <p:spPr>
          <a:xfrm rot="10800000">
            <a:off x="2618805" y="2961480"/>
            <a:ext cx="160800" cy="236400"/>
          </a:xfrm>
          <a:prstGeom prst="straightConnector1">
            <a:avLst/>
          </a:prstGeom>
          <a:noFill/>
          <a:ln cap="flat" cmpd="sng" w="19050">
            <a:solidFill>
              <a:srgbClr val="000000"/>
            </a:solidFill>
            <a:prstDash val="solid"/>
            <a:round/>
            <a:headEnd len="med" w="med" type="none"/>
            <a:tailEnd len="med" w="med" type="none"/>
          </a:ln>
        </p:spPr>
      </p:cxnSp>
      <p:cxnSp>
        <p:nvCxnSpPr>
          <p:cNvPr id="606" name="Google Shape;606;p45"/>
          <p:cNvCxnSpPr>
            <a:stCxn id="593" idx="6"/>
            <a:endCxn id="595" idx="1"/>
          </p:cNvCxnSpPr>
          <p:nvPr/>
        </p:nvCxnSpPr>
        <p:spPr>
          <a:xfrm>
            <a:off x="3135175" y="4215125"/>
            <a:ext cx="258600" cy="132300"/>
          </a:xfrm>
          <a:prstGeom prst="straightConnector1">
            <a:avLst/>
          </a:prstGeom>
          <a:noFill/>
          <a:ln cap="flat" cmpd="sng" w="19050">
            <a:solidFill>
              <a:srgbClr val="000000"/>
            </a:solidFill>
            <a:prstDash val="solid"/>
            <a:round/>
            <a:headEnd len="med" w="med" type="none"/>
            <a:tailEnd len="med" w="med" type="none"/>
          </a:ln>
        </p:spPr>
      </p:cxnSp>
      <p:cxnSp>
        <p:nvCxnSpPr>
          <p:cNvPr id="607" name="Google Shape;607;p45"/>
          <p:cNvCxnSpPr>
            <a:stCxn id="595" idx="7"/>
            <a:endCxn id="599" idx="3"/>
          </p:cNvCxnSpPr>
          <p:nvPr/>
        </p:nvCxnSpPr>
        <p:spPr>
          <a:xfrm flipH="1" rot="10800000">
            <a:off x="3781620" y="4071580"/>
            <a:ext cx="249600" cy="275700"/>
          </a:xfrm>
          <a:prstGeom prst="straightConnector1">
            <a:avLst/>
          </a:prstGeom>
          <a:noFill/>
          <a:ln cap="flat" cmpd="sng" w="19050">
            <a:solidFill>
              <a:srgbClr val="000000"/>
            </a:solidFill>
            <a:prstDash val="solid"/>
            <a:round/>
            <a:headEnd len="med" w="med" type="none"/>
            <a:tailEnd len="med" w="med" type="none"/>
          </a:ln>
        </p:spPr>
      </p:cxnSp>
      <p:cxnSp>
        <p:nvCxnSpPr>
          <p:cNvPr id="608" name="Google Shape;608;p45"/>
          <p:cNvCxnSpPr>
            <a:stCxn id="601" idx="2"/>
            <a:endCxn id="599" idx="7"/>
          </p:cNvCxnSpPr>
          <p:nvPr/>
        </p:nvCxnSpPr>
        <p:spPr>
          <a:xfrm flipH="1">
            <a:off x="4419200" y="3666425"/>
            <a:ext cx="304500" cy="17100"/>
          </a:xfrm>
          <a:prstGeom prst="straightConnector1">
            <a:avLst/>
          </a:prstGeom>
          <a:noFill/>
          <a:ln cap="flat" cmpd="sng" w="19050">
            <a:solidFill>
              <a:srgbClr val="000000"/>
            </a:solidFill>
            <a:prstDash val="solid"/>
            <a:round/>
            <a:headEnd len="med" w="med" type="none"/>
            <a:tailEnd len="med" w="med" type="none"/>
          </a:ln>
        </p:spPr>
      </p:cxnSp>
      <p:cxnSp>
        <p:nvCxnSpPr>
          <p:cNvPr id="609" name="Google Shape;609;p45"/>
          <p:cNvCxnSpPr>
            <a:stCxn id="596" idx="2"/>
            <a:endCxn id="595" idx="6"/>
          </p:cNvCxnSpPr>
          <p:nvPr/>
        </p:nvCxnSpPr>
        <p:spPr>
          <a:xfrm rot="10800000">
            <a:off x="3862100" y="4541175"/>
            <a:ext cx="312900" cy="89100"/>
          </a:xfrm>
          <a:prstGeom prst="straightConnector1">
            <a:avLst/>
          </a:prstGeom>
          <a:noFill/>
          <a:ln cap="flat" cmpd="sng" w="19050">
            <a:solidFill>
              <a:srgbClr val="000000"/>
            </a:solidFill>
            <a:prstDash val="solid"/>
            <a:round/>
            <a:headEnd len="med" w="med" type="none"/>
            <a:tailEnd len="med" w="med" type="none"/>
          </a:ln>
        </p:spPr>
      </p:cxnSp>
      <p:cxnSp>
        <p:nvCxnSpPr>
          <p:cNvPr id="610" name="Google Shape;610;p45"/>
          <p:cNvCxnSpPr>
            <a:stCxn id="596" idx="6"/>
            <a:endCxn id="600" idx="1"/>
          </p:cNvCxnSpPr>
          <p:nvPr/>
        </p:nvCxnSpPr>
        <p:spPr>
          <a:xfrm>
            <a:off x="4723700" y="4630275"/>
            <a:ext cx="249000" cy="110700"/>
          </a:xfrm>
          <a:prstGeom prst="straightConnector1">
            <a:avLst/>
          </a:prstGeom>
          <a:noFill/>
          <a:ln cap="flat" cmpd="sng" w="19050">
            <a:solidFill>
              <a:srgbClr val="000000"/>
            </a:solidFill>
            <a:prstDash val="solid"/>
            <a:round/>
            <a:headEnd len="med" w="med" type="none"/>
            <a:tailEnd len="med" w="med" type="none"/>
          </a:ln>
        </p:spPr>
      </p:cxnSp>
      <p:cxnSp>
        <p:nvCxnSpPr>
          <p:cNvPr id="611" name="Google Shape;611;p45"/>
          <p:cNvCxnSpPr>
            <a:stCxn id="598" idx="3"/>
            <a:endCxn id="601" idx="7"/>
          </p:cNvCxnSpPr>
          <p:nvPr/>
        </p:nvCxnSpPr>
        <p:spPr>
          <a:xfrm flipH="1">
            <a:off x="5191898" y="3311707"/>
            <a:ext cx="286200" cy="160800"/>
          </a:xfrm>
          <a:prstGeom prst="straightConnector1">
            <a:avLst/>
          </a:prstGeom>
          <a:noFill/>
          <a:ln cap="flat" cmpd="sng" w="19050">
            <a:solidFill>
              <a:srgbClr val="000000"/>
            </a:solidFill>
            <a:prstDash val="solid"/>
            <a:round/>
            <a:headEnd len="med" w="med" type="none"/>
            <a:tailEnd len="med" w="med" type="none"/>
          </a:ln>
        </p:spPr>
      </p:cxnSp>
      <p:cxnSp>
        <p:nvCxnSpPr>
          <p:cNvPr id="612" name="Google Shape;612;p45"/>
          <p:cNvCxnSpPr>
            <a:stCxn id="600" idx="6"/>
          </p:cNvCxnSpPr>
          <p:nvPr/>
        </p:nvCxnSpPr>
        <p:spPr>
          <a:xfrm>
            <a:off x="5440900" y="4934875"/>
            <a:ext cx="352800" cy="33300"/>
          </a:xfrm>
          <a:prstGeom prst="straightConnector1">
            <a:avLst/>
          </a:prstGeom>
          <a:noFill/>
          <a:ln cap="flat" cmpd="sng" w="19050">
            <a:solidFill>
              <a:srgbClr val="000000"/>
            </a:solidFill>
            <a:prstDash val="solid"/>
            <a:round/>
            <a:headEnd len="med" w="med" type="none"/>
            <a:tailEnd len="med" w="med" type="none"/>
          </a:ln>
        </p:spPr>
      </p:cxnSp>
      <p:cxnSp>
        <p:nvCxnSpPr>
          <p:cNvPr id="613" name="Google Shape;613;p45"/>
          <p:cNvCxnSpPr>
            <a:stCxn id="600" idx="7"/>
          </p:cNvCxnSpPr>
          <p:nvPr/>
        </p:nvCxnSpPr>
        <p:spPr>
          <a:xfrm flipH="1" rot="10800000">
            <a:off x="5360545" y="4376680"/>
            <a:ext cx="183900" cy="364200"/>
          </a:xfrm>
          <a:prstGeom prst="straightConnector1">
            <a:avLst/>
          </a:prstGeom>
          <a:noFill/>
          <a:ln cap="flat" cmpd="sng" w="19050">
            <a:solidFill>
              <a:srgbClr val="000000"/>
            </a:solidFill>
            <a:prstDash val="solid"/>
            <a:round/>
            <a:headEnd len="med" w="med" type="none"/>
            <a:tailEnd len="med" w="med" type="none"/>
          </a:ln>
        </p:spPr>
      </p:cxnSp>
      <p:cxnSp>
        <p:nvCxnSpPr>
          <p:cNvPr id="614" name="Google Shape;614;p45"/>
          <p:cNvCxnSpPr>
            <a:stCxn id="597" idx="6"/>
          </p:cNvCxnSpPr>
          <p:nvPr/>
        </p:nvCxnSpPr>
        <p:spPr>
          <a:xfrm flipH="1" rot="10800000">
            <a:off x="3861975" y="2757675"/>
            <a:ext cx="416400" cy="85500"/>
          </a:xfrm>
          <a:prstGeom prst="straightConnector1">
            <a:avLst/>
          </a:prstGeom>
          <a:noFill/>
          <a:ln cap="flat" cmpd="sng" w="19050">
            <a:solidFill>
              <a:srgbClr val="000000"/>
            </a:solidFill>
            <a:prstDash val="solid"/>
            <a:round/>
            <a:headEnd len="med" w="med" type="none"/>
            <a:tailEnd len="med" w="med" type="none"/>
          </a:ln>
        </p:spPr>
      </p:cxnSp>
      <p:cxnSp>
        <p:nvCxnSpPr>
          <p:cNvPr id="615" name="Google Shape;615;p45"/>
          <p:cNvCxnSpPr>
            <a:endCxn id="601" idx="6"/>
          </p:cNvCxnSpPr>
          <p:nvPr/>
        </p:nvCxnSpPr>
        <p:spPr>
          <a:xfrm rot="10800000">
            <a:off x="5272400" y="3666425"/>
            <a:ext cx="272100" cy="45900"/>
          </a:xfrm>
          <a:prstGeom prst="straightConnector1">
            <a:avLst/>
          </a:prstGeom>
          <a:noFill/>
          <a:ln cap="flat" cmpd="sng" w="19050">
            <a:solidFill>
              <a:srgbClr val="000000"/>
            </a:solidFill>
            <a:prstDash val="solid"/>
            <a:round/>
            <a:headEnd len="med" w="med" type="none"/>
            <a:tailEnd len="med" w="med" type="none"/>
          </a:ln>
        </p:spPr>
      </p:cxnSp>
      <p:pic>
        <p:nvPicPr>
          <p:cNvPr id="616" name="Google Shape;616;p45"/>
          <p:cNvPicPr preferRelativeResize="0"/>
          <p:nvPr/>
        </p:nvPicPr>
        <p:blipFill>
          <a:blip r:embed="rId3">
            <a:alphaModFix/>
          </a:blip>
          <a:stretch>
            <a:fillRect/>
          </a:stretch>
        </p:blipFill>
        <p:spPr>
          <a:xfrm>
            <a:off x="1135379" y="3578629"/>
            <a:ext cx="1273001" cy="1273001"/>
          </a:xfrm>
          <a:prstGeom prst="rect">
            <a:avLst/>
          </a:prstGeom>
          <a:noFill/>
          <a:ln>
            <a:noFill/>
          </a:ln>
        </p:spPr>
      </p:pic>
      <p:cxnSp>
        <p:nvCxnSpPr>
          <p:cNvPr id="617" name="Google Shape;617;p45"/>
          <p:cNvCxnSpPr>
            <a:stCxn id="593" idx="1"/>
          </p:cNvCxnSpPr>
          <p:nvPr/>
        </p:nvCxnSpPr>
        <p:spPr>
          <a:xfrm rot="10800000">
            <a:off x="2402230" y="3598130"/>
            <a:ext cx="264600" cy="423000"/>
          </a:xfrm>
          <a:prstGeom prst="straightConnector1">
            <a:avLst/>
          </a:prstGeom>
          <a:noFill/>
          <a:ln cap="flat" cmpd="sng" w="9525">
            <a:solidFill>
              <a:schemeClr val="dk2"/>
            </a:solidFill>
            <a:prstDash val="solid"/>
            <a:round/>
            <a:headEnd len="med" w="med" type="none"/>
            <a:tailEnd len="med" w="med" type="none"/>
          </a:ln>
        </p:spPr>
      </p:cxnSp>
      <p:cxnSp>
        <p:nvCxnSpPr>
          <p:cNvPr id="618" name="Google Shape;618;p45"/>
          <p:cNvCxnSpPr>
            <a:endCxn id="593" idx="3"/>
          </p:cNvCxnSpPr>
          <p:nvPr/>
        </p:nvCxnSpPr>
        <p:spPr>
          <a:xfrm flipH="1" rot="10800000">
            <a:off x="2381530" y="4409120"/>
            <a:ext cx="285300" cy="4449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45"/>
          <p:cNvCxnSpPr>
            <a:stCxn id="598" idx="7"/>
          </p:cNvCxnSpPr>
          <p:nvPr/>
        </p:nvCxnSpPr>
        <p:spPr>
          <a:xfrm flipH="1" rot="10800000">
            <a:off x="5866088" y="2787218"/>
            <a:ext cx="500400" cy="13650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45"/>
          <p:cNvCxnSpPr>
            <a:stCxn id="598" idx="6"/>
          </p:cNvCxnSpPr>
          <p:nvPr/>
        </p:nvCxnSpPr>
        <p:spPr>
          <a:xfrm>
            <a:off x="5946443" y="3117713"/>
            <a:ext cx="363300" cy="880200"/>
          </a:xfrm>
          <a:prstGeom prst="straightConnector1">
            <a:avLst/>
          </a:prstGeom>
          <a:noFill/>
          <a:ln cap="flat" cmpd="sng" w="9525">
            <a:solidFill>
              <a:schemeClr val="dk2"/>
            </a:solidFill>
            <a:prstDash val="solid"/>
            <a:round/>
            <a:headEnd len="med" w="med" type="none"/>
            <a:tailEnd len="med" w="med" type="none"/>
          </a:ln>
        </p:spPr>
      </p:cxnSp>
      <p:pic>
        <p:nvPicPr>
          <p:cNvPr id="621" name="Google Shape;621;p45"/>
          <p:cNvPicPr preferRelativeResize="0"/>
          <p:nvPr/>
        </p:nvPicPr>
        <p:blipFill>
          <a:blip r:embed="rId4">
            <a:alphaModFix/>
          </a:blip>
          <a:stretch>
            <a:fillRect/>
          </a:stretch>
        </p:blipFill>
        <p:spPr>
          <a:xfrm>
            <a:off x="6317218" y="2755610"/>
            <a:ext cx="1273001" cy="1273001"/>
          </a:xfrm>
          <a:prstGeom prst="rect">
            <a:avLst/>
          </a:prstGeom>
          <a:noFill/>
          <a:ln>
            <a:noFill/>
          </a:ln>
        </p:spPr>
      </p:pic>
      <p:sp>
        <p:nvSpPr>
          <p:cNvPr id="622" name="Google Shape;622;p45"/>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5"/>
              </a:rPr>
              <a:t>Improving Vision-and-Language Navigation with Image-Text Pairs from the Web</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0" st="0"/>
                                            </p:txEl>
                                          </p:spTgt>
                                        </p:tgtEl>
                                        <p:attrNameLst>
                                          <p:attrName>style.visibility</p:attrName>
                                        </p:attrNameLst>
                                      </p:cBhvr>
                                      <p:to>
                                        <p:strVal val="visible"/>
                                      </p:to>
                                    </p:set>
                                    <p:animEffect filter="fade" transition="in">
                                      <p:cBhvr>
                                        <p:cTn dur="1000"/>
                                        <p:tgtEl>
                                          <p:spTgt spid="5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1" st="1"/>
                                            </p:txEl>
                                          </p:spTgt>
                                        </p:tgtEl>
                                        <p:attrNameLst>
                                          <p:attrName>style.visibility</p:attrName>
                                        </p:attrNameLst>
                                      </p:cBhvr>
                                      <p:to>
                                        <p:strVal val="visible"/>
                                      </p:to>
                                    </p:set>
                                    <p:animEffect filter="fade" transition="in">
                                      <p:cBhvr>
                                        <p:cTn dur="1000"/>
                                        <p:tgtEl>
                                          <p:spTgt spid="59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Language-guided Task Completion</a:t>
            </a:r>
            <a:endParaRPr sz="2820"/>
          </a:p>
        </p:txBody>
      </p:sp>
      <p:grpSp>
        <p:nvGrpSpPr>
          <p:cNvPr id="628" name="Google Shape;628;p46"/>
          <p:cNvGrpSpPr/>
          <p:nvPr/>
        </p:nvGrpSpPr>
        <p:grpSpPr>
          <a:xfrm>
            <a:off x="4790538" y="1747948"/>
            <a:ext cx="3945718" cy="2464250"/>
            <a:chOff x="4790538" y="1747948"/>
            <a:chExt cx="3945718" cy="2464250"/>
          </a:xfrm>
        </p:grpSpPr>
        <p:pic>
          <p:nvPicPr>
            <p:cNvPr id="629" name="Google Shape;629;p46"/>
            <p:cNvPicPr preferRelativeResize="0"/>
            <p:nvPr/>
          </p:nvPicPr>
          <p:blipFill rotWithShape="1">
            <a:blip r:embed="rId3">
              <a:alphaModFix/>
            </a:blip>
            <a:srcRect b="0" l="0" r="0" t="8525"/>
            <a:stretch/>
          </p:blipFill>
          <p:spPr>
            <a:xfrm>
              <a:off x="4790538" y="1747948"/>
              <a:ext cx="3945718" cy="2030251"/>
            </a:xfrm>
            <a:prstGeom prst="rect">
              <a:avLst/>
            </a:prstGeom>
            <a:noFill/>
            <a:ln>
              <a:noFill/>
            </a:ln>
          </p:spPr>
        </p:pic>
        <p:sp>
          <p:nvSpPr>
            <p:cNvPr id="630" name="Google Shape;630;p46"/>
            <p:cNvSpPr txBox="1"/>
            <p:nvPr/>
          </p:nvSpPr>
          <p:spPr>
            <a:xfrm>
              <a:off x="4790650" y="3689898"/>
              <a:ext cx="39456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Helvetica Neue"/>
                  <a:ea typeface="Helvetica Neue"/>
                  <a:cs typeface="Helvetica Neue"/>
                  <a:sym typeface="Helvetica Neue"/>
                </a:rPr>
                <a:t>ALFRED</a:t>
              </a:r>
              <a:endParaRPr sz="1600">
                <a:latin typeface="Helvetica Neue"/>
                <a:ea typeface="Helvetica Neue"/>
                <a:cs typeface="Helvetica Neue"/>
                <a:sym typeface="Helvetica Neue"/>
              </a:endParaRPr>
            </a:p>
            <a:p>
              <a:pPr indent="0" lvl="0" marL="0" rtl="0" algn="ctr">
                <a:spcBef>
                  <a:spcPts val="0"/>
                </a:spcBef>
                <a:spcAft>
                  <a:spcPts val="0"/>
                </a:spcAft>
                <a:buNone/>
              </a:pPr>
              <a:r>
                <a:rPr lang="en" sz="1600">
                  <a:latin typeface="Helvetica Neue"/>
                  <a:ea typeface="Helvetica Neue"/>
                  <a:cs typeface="Helvetica Neue"/>
                  <a:sym typeface="Helvetica Neue"/>
                </a:rPr>
                <a:t>[Shridhar et al., CVPR 2020]</a:t>
              </a:r>
              <a:endParaRPr sz="1600">
                <a:latin typeface="Helvetica Neue"/>
                <a:ea typeface="Helvetica Neue"/>
                <a:cs typeface="Helvetica Neue"/>
                <a:sym typeface="Helvetica Neue"/>
              </a:endParaRPr>
            </a:p>
          </p:txBody>
        </p:sp>
      </p:grpSp>
      <p:sp>
        <p:nvSpPr>
          <p:cNvPr id="631" name="Google Shape;631;p46"/>
          <p:cNvSpPr txBox="1"/>
          <p:nvPr>
            <p:ph idx="1" type="body"/>
          </p:nvPr>
        </p:nvSpPr>
        <p:spPr>
          <a:xfrm>
            <a:off x="4905400" y="1815675"/>
            <a:ext cx="3720600" cy="63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000">
                <a:solidFill>
                  <a:schemeClr val="dk1"/>
                </a:solidFill>
              </a:rPr>
              <a:t>Brown a potato slice. Turn left and head to the stove counter. Pick up the knife on the counter beside the toaster. Turn right then face to the island. Slice the potato.     ...</a:t>
            </a:r>
            <a:endParaRPr sz="1000">
              <a:solidFill>
                <a:schemeClr val="dk1"/>
              </a:solidFill>
            </a:endParaRPr>
          </a:p>
        </p:txBody>
      </p:sp>
      <p:grpSp>
        <p:nvGrpSpPr>
          <p:cNvPr id="632" name="Google Shape;632;p46"/>
          <p:cNvGrpSpPr/>
          <p:nvPr/>
        </p:nvGrpSpPr>
        <p:grpSpPr>
          <a:xfrm>
            <a:off x="371925" y="1379625"/>
            <a:ext cx="3945600" cy="2920873"/>
            <a:chOff x="371925" y="1379625"/>
            <a:chExt cx="3945600" cy="2920873"/>
          </a:xfrm>
        </p:grpSpPr>
        <p:pic>
          <p:nvPicPr>
            <p:cNvPr id="633" name="Google Shape;633;p46"/>
            <p:cNvPicPr preferRelativeResize="0"/>
            <p:nvPr/>
          </p:nvPicPr>
          <p:blipFill>
            <a:blip r:embed="rId4">
              <a:alphaModFix/>
            </a:blip>
            <a:stretch>
              <a:fillRect/>
            </a:stretch>
          </p:blipFill>
          <p:spPr>
            <a:xfrm>
              <a:off x="552049" y="1379625"/>
              <a:ext cx="3585342" cy="2384250"/>
            </a:xfrm>
            <a:prstGeom prst="rect">
              <a:avLst/>
            </a:prstGeom>
            <a:noFill/>
            <a:ln>
              <a:noFill/>
            </a:ln>
          </p:spPr>
        </p:pic>
        <p:sp>
          <p:nvSpPr>
            <p:cNvPr id="634" name="Google Shape;634;p46"/>
            <p:cNvSpPr txBox="1"/>
            <p:nvPr/>
          </p:nvSpPr>
          <p:spPr>
            <a:xfrm>
              <a:off x="371925" y="3778198"/>
              <a:ext cx="39456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Helvetica Neue"/>
                  <a:ea typeface="Helvetica Neue"/>
                  <a:cs typeface="Helvetica Neue"/>
                  <a:sym typeface="Helvetica Neue"/>
                </a:rPr>
                <a:t>CHALET</a:t>
              </a:r>
              <a:endParaRPr sz="1600">
                <a:latin typeface="Helvetica Neue"/>
                <a:ea typeface="Helvetica Neue"/>
                <a:cs typeface="Helvetica Neue"/>
                <a:sym typeface="Helvetica Neue"/>
              </a:endParaRPr>
            </a:p>
            <a:p>
              <a:pPr indent="0" lvl="0" marL="0" rtl="0" algn="ctr">
                <a:spcBef>
                  <a:spcPts val="0"/>
                </a:spcBef>
                <a:spcAft>
                  <a:spcPts val="0"/>
                </a:spcAft>
                <a:buNone/>
              </a:pPr>
              <a:r>
                <a:rPr lang="en" sz="1600">
                  <a:latin typeface="Helvetica Neue"/>
                  <a:ea typeface="Helvetica Neue"/>
                  <a:cs typeface="Helvetica Neue"/>
                  <a:sym typeface="Helvetica Neue"/>
                </a:rPr>
                <a:t>[Misr et al., EMNLP 2018]</a:t>
              </a:r>
              <a:endParaRPr sz="16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Language-guided Task Completion</a:t>
            </a:r>
            <a:endParaRPr/>
          </a:p>
        </p:txBody>
      </p:sp>
      <p:pic>
        <p:nvPicPr>
          <p:cNvPr id="640" name="Google Shape;640;p47"/>
          <p:cNvPicPr preferRelativeResize="0"/>
          <p:nvPr/>
        </p:nvPicPr>
        <p:blipFill>
          <a:blip r:embed="rId3">
            <a:alphaModFix/>
          </a:blip>
          <a:stretch>
            <a:fillRect/>
          </a:stretch>
        </p:blipFill>
        <p:spPr>
          <a:xfrm>
            <a:off x="2228675" y="1017725"/>
            <a:ext cx="4548780" cy="3820975"/>
          </a:xfrm>
          <a:prstGeom prst="rect">
            <a:avLst/>
          </a:prstGeom>
          <a:noFill/>
          <a:ln>
            <a:noFill/>
          </a:ln>
        </p:spPr>
      </p:pic>
      <p:sp>
        <p:nvSpPr>
          <p:cNvPr id="641" name="Google Shape;641;p47"/>
          <p:cNvSpPr/>
          <p:nvPr/>
        </p:nvSpPr>
        <p:spPr>
          <a:xfrm>
            <a:off x="150" y="4897075"/>
            <a:ext cx="9144000" cy="2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https://language-play.github.io/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00FF">
            <a:alpha val="5360"/>
          </a:srgbClr>
        </a:solidFill>
      </p:bgPr>
    </p:bg>
    <p:spTree>
      <p:nvGrpSpPr>
        <p:cNvPr id="645" name="Shape 645"/>
        <p:cNvGrpSpPr/>
        <p:nvPr/>
      </p:nvGrpSpPr>
      <p:grpSpPr>
        <a:xfrm>
          <a:off x="0" y="0"/>
          <a:ext cx="0" cy="0"/>
          <a:chOff x="0" y="0"/>
          <a:chExt cx="0" cy="0"/>
        </a:xfrm>
      </p:grpSpPr>
      <p:sp>
        <p:nvSpPr>
          <p:cNvPr id="646" name="Google Shape;64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AI FUNDAMENTALS: Discrete and Continuous Space</a:t>
            </a:r>
            <a:endParaRPr b="1"/>
          </a:p>
        </p:txBody>
      </p:sp>
      <p:sp>
        <p:nvSpPr>
          <p:cNvPr id="647" name="Google Shape;647;p48"/>
          <p:cNvSpPr/>
          <p:nvPr/>
        </p:nvSpPr>
        <p:spPr>
          <a:xfrm rot="211312">
            <a:off x="731562" y="447254"/>
            <a:ext cx="3799476" cy="1448742"/>
          </a:xfrm>
          <a:prstGeom prst="rect">
            <a:avLst/>
          </a:prstGeom>
          <a:solidFill>
            <a:srgbClr val="D9EAD3"/>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Discrete </a:t>
            </a:r>
            <a:r>
              <a:rPr i="1" lang="en" sz="2400">
                <a:latin typeface="Helvetica Neue"/>
                <a:ea typeface="Helvetica Neue"/>
                <a:cs typeface="Helvetica Neue"/>
                <a:sym typeface="Helvetica Neue"/>
              </a:rPr>
              <a:t>A</a:t>
            </a:r>
            <a:r>
              <a:rPr lang="en" sz="2400">
                <a:latin typeface="Helvetica Neue"/>
                <a:ea typeface="Helvetica Neue"/>
                <a:cs typeface="Helvetica Neue"/>
                <a:sym typeface="Helvetica Neue"/>
              </a:rPr>
              <a:t>: there exists an </a:t>
            </a:r>
            <a:r>
              <a:rPr b="1" lang="en" sz="2400">
                <a:latin typeface="Helvetica Neue"/>
                <a:ea typeface="Helvetica Neue"/>
                <a:cs typeface="Helvetica Neue"/>
                <a:sym typeface="Helvetica Neue"/>
              </a:rPr>
              <a:t>injective</a:t>
            </a:r>
            <a:r>
              <a:rPr lang="en" sz="2400">
                <a:latin typeface="Helvetica Neue"/>
                <a:ea typeface="Helvetica Neue"/>
                <a:cs typeface="Helvetica Neue"/>
                <a:sym typeface="Helvetica Neue"/>
              </a:rPr>
              <a:t> map from A to </a:t>
            </a:r>
            <a:r>
              <a:rPr b="1" lang="en" sz="2400">
                <a:latin typeface="Helvetica Neue"/>
                <a:ea typeface="Helvetica Neue"/>
                <a:cs typeface="Helvetica Neue"/>
                <a:sym typeface="Helvetica Neue"/>
              </a:rPr>
              <a:t>Natural Numbers</a:t>
            </a:r>
            <a:endParaRPr b="1" sz="2400">
              <a:latin typeface="Helvetica Neue"/>
              <a:ea typeface="Helvetica Neue"/>
              <a:cs typeface="Helvetica Neue"/>
              <a:sym typeface="Helvetica Neue"/>
            </a:endParaRPr>
          </a:p>
        </p:txBody>
      </p:sp>
      <p:grpSp>
        <p:nvGrpSpPr>
          <p:cNvPr id="648" name="Google Shape;648;p48"/>
          <p:cNvGrpSpPr/>
          <p:nvPr/>
        </p:nvGrpSpPr>
        <p:grpSpPr>
          <a:xfrm>
            <a:off x="497152" y="1840200"/>
            <a:ext cx="3913500" cy="2199900"/>
            <a:chOff x="497152" y="2526000"/>
            <a:chExt cx="3913500" cy="2199900"/>
          </a:xfrm>
        </p:grpSpPr>
        <p:sp>
          <p:nvSpPr>
            <p:cNvPr id="649" name="Google Shape;649;p48"/>
            <p:cNvSpPr/>
            <p:nvPr/>
          </p:nvSpPr>
          <p:spPr>
            <a:xfrm rot="211312">
              <a:off x="554164" y="2640834"/>
              <a:ext cx="3799476" cy="1970231"/>
            </a:xfrm>
            <a:prstGeom prst="rect">
              <a:avLst/>
            </a:prstGeom>
            <a:solidFill>
              <a:srgbClr val="D9EAD3"/>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650" name="Google Shape;650;p48"/>
            <p:cNvSpPr/>
            <p:nvPr/>
          </p:nvSpPr>
          <p:spPr>
            <a:xfrm>
              <a:off x="952500" y="2671475"/>
              <a:ext cx="336300" cy="336300"/>
            </a:xfrm>
            <a:prstGeom prst="rect">
              <a:avLst/>
            </a:prstGeom>
            <a:solidFill>
              <a:srgbClr val="FF0000"/>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8"/>
            <p:cNvSpPr/>
            <p:nvPr/>
          </p:nvSpPr>
          <p:spPr>
            <a:xfrm>
              <a:off x="952500" y="3128675"/>
              <a:ext cx="336300" cy="336300"/>
            </a:xfrm>
            <a:prstGeom prst="rect">
              <a:avLst/>
            </a:prstGeom>
            <a:solidFill>
              <a:srgbClr val="FF0000"/>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8"/>
            <p:cNvSpPr/>
            <p:nvPr/>
          </p:nvSpPr>
          <p:spPr>
            <a:xfrm>
              <a:off x="952500" y="3585875"/>
              <a:ext cx="336300" cy="336300"/>
            </a:xfrm>
            <a:prstGeom prst="rect">
              <a:avLst/>
            </a:prstGeom>
            <a:solidFill>
              <a:srgbClr val="FF0000"/>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8"/>
            <p:cNvSpPr/>
            <p:nvPr/>
          </p:nvSpPr>
          <p:spPr>
            <a:xfrm>
              <a:off x="3543300" y="2823875"/>
              <a:ext cx="336300" cy="336300"/>
            </a:xfrm>
            <a:prstGeom prst="rect">
              <a:avLst/>
            </a:prstGeom>
            <a:solidFill>
              <a:srgbClr val="FCE5CD"/>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1</a:t>
              </a:r>
              <a:endParaRPr sz="2400">
                <a:latin typeface="Helvetica Neue"/>
                <a:ea typeface="Helvetica Neue"/>
                <a:cs typeface="Helvetica Neue"/>
                <a:sym typeface="Helvetica Neue"/>
              </a:endParaRPr>
            </a:p>
          </p:txBody>
        </p:sp>
        <p:sp>
          <p:nvSpPr>
            <p:cNvPr id="654" name="Google Shape;654;p48"/>
            <p:cNvSpPr/>
            <p:nvPr/>
          </p:nvSpPr>
          <p:spPr>
            <a:xfrm>
              <a:off x="3543300" y="3281075"/>
              <a:ext cx="336300" cy="336300"/>
            </a:xfrm>
            <a:prstGeom prst="rect">
              <a:avLst/>
            </a:prstGeom>
            <a:solidFill>
              <a:srgbClr val="FCE5CD"/>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2</a:t>
              </a:r>
              <a:endParaRPr sz="2400">
                <a:latin typeface="Helvetica Neue"/>
                <a:ea typeface="Helvetica Neue"/>
                <a:cs typeface="Helvetica Neue"/>
                <a:sym typeface="Helvetica Neue"/>
              </a:endParaRPr>
            </a:p>
          </p:txBody>
        </p:sp>
        <p:sp>
          <p:nvSpPr>
            <p:cNvPr id="655" name="Google Shape;655;p48"/>
            <p:cNvSpPr/>
            <p:nvPr/>
          </p:nvSpPr>
          <p:spPr>
            <a:xfrm>
              <a:off x="3543300" y="3738275"/>
              <a:ext cx="336300" cy="336300"/>
            </a:xfrm>
            <a:prstGeom prst="rect">
              <a:avLst/>
            </a:prstGeom>
            <a:solidFill>
              <a:srgbClr val="FCE5CD"/>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3</a:t>
              </a:r>
              <a:endParaRPr sz="2400">
                <a:latin typeface="Helvetica Neue"/>
                <a:ea typeface="Helvetica Neue"/>
                <a:cs typeface="Helvetica Neue"/>
                <a:sym typeface="Helvetica Neue"/>
              </a:endParaRPr>
            </a:p>
          </p:txBody>
        </p:sp>
        <p:sp>
          <p:nvSpPr>
            <p:cNvPr id="656" name="Google Shape;656;p48"/>
            <p:cNvSpPr/>
            <p:nvPr/>
          </p:nvSpPr>
          <p:spPr>
            <a:xfrm>
              <a:off x="3543300" y="4195475"/>
              <a:ext cx="336300" cy="336300"/>
            </a:xfrm>
            <a:prstGeom prst="rect">
              <a:avLst/>
            </a:prstGeom>
            <a:solidFill>
              <a:srgbClr val="FCE5CD"/>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4</a:t>
              </a:r>
              <a:endParaRPr sz="2400">
                <a:latin typeface="Helvetica Neue"/>
                <a:ea typeface="Helvetica Neue"/>
                <a:cs typeface="Helvetica Neue"/>
                <a:sym typeface="Helvetica Neue"/>
              </a:endParaRPr>
            </a:p>
          </p:txBody>
        </p:sp>
        <p:cxnSp>
          <p:nvCxnSpPr>
            <p:cNvPr id="657" name="Google Shape;657;p48"/>
            <p:cNvCxnSpPr>
              <a:endCxn id="653" idx="1"/>
            </p:cNvCxnSpPr>
            <p:nvPr/>
          </p:nvCxnSpPr>
          <p:spPr>
            <a:xfrm>
              <a:off x="1288800" y="2839625"/>
              <a:ext cx="2254500" cy="152400"/>
            </a:xfrm>
            <a:prstGeom prst="straightConnector1">
              <a:avLst/>
            </a:prstGeom>
            <a:noFill/>
            <a:ln cap="flat" cmpd="sng" w="38100">
              <a:solidFill>
                <a:srgbClr val="980000"/>
              </a:solidFill>
              <a:prstDash val="solid"/>
              <a:round/>
              <a:headEnd len="med" w="med" type="none"/>
              <a:tailEnd len="med" w="med" type="triangle"/>
            </a:ln>
          </p:spPr>
        </p:cxnSp>
        <p:cxnSp>
          <p:nvCxnSpPr>
            <p:cNvPr id="658" name="Google Shape;658;p48"/>
            <p:cNvCxnSpPr>
              <a:stCxn id="651" idx="3"/>
              <a:endCxn id="655" idx="1"/>
            </p:cNvCxnSpPr>
            <p:nvPr/>
          </p:nvCxnSpPr>
          <p:spPr>
            <a:xfrm>
              <a:off x="1288800" y="3296825"/>
              <a:ext cx="2254500" cy="609600"/>
            </a:xfrm>
            <a:prstGeom prst="straightConnector1">
              <a:avLst/>
            </a:prstGeom>
            <a:noFill/>
            <a:ln cap="flat" cmpd="sng" w="38100">
              <a:solidFill>
                <a:srgbClr val="980000"/>
              </a:solidFill>
              <a:prstDash val="solid"/>
              <a:round/>
              <a:headEnd len="med" w="med" type="none"/>
              <a:tailEnd len="med" w="med" type="triangle"/>
            </a:ln>
          </p:spPr>
        </p:cxnSp>
        <p:cxnSp>
          <p:nvCxnSpPr>
            <p:cNvPr id="659" name="Google Shape;659;p48"/>
            <p:cNvCxnSpPr>
              <a:stCxn id="652" idx="3"/>
              <a:endCxn id="654" idx="1"/>
            </p:cNvCxnSpPr>
            <p:nvPr/>
          </p:nvCxnSpPr>
          <p:spPr>
            <a:xfrm flipH="1" rot="10800000">
              <a:off x="1288800" y="3449225"/>
              <a:ext cx="2254500" cy="304800"/>
            </a:xfrm>
            <a:prstGeom prst="straightConnector1">
              <a:avLst/>
            </a:prstGeom>
            <a:noFill/>
            <a:ln cap="flat" cmpd="sng" w="38100">
              <a:solidFill>
                <a:srgbClr val="980000"/>
              </a:solidFill>
              <a:prstDash val="solid"/>
              <a:round/>
              <a:headEnd len="med" w="med" type="none"/>
              <a:tailEnd len="med" w="med" type="triangle"/>
            </a:ln>
          </p:spPr>
        </p:cxnSp>
      </p:grpSp>
      <p:sp>
        <p:nvSpPr>
          <p:cNvPr id="660" name="Google Shape;660;p48"/>
          <p:cNvSpPr/>
          <p:nvPr/>
        </p:nvSpPr>
        <p:spPr>
          <a:xfrm rot="211312">
            <a:off x="4857962" y="316716"/>
            <a:ext cx="3799476" cy="1448742"/>
          </a:xfrm>
          <a:prstGeom prst="rect">
            <a:avLst/>
          </a:prstGeom>
          <a:solidFill>
            <a:srgbClr val="CFE2F3"/>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Continuous </a:t>
            </a:r>
            <a:r>
              <a:rPr i="1" lang="en" sz="2400">
                <a:latin typeface="Helvetica Neue"/>
                <a:ea typeface="Helvetica Neue"/>
                <a:cs typeface="Helvetica Neue"/>
                <a:sym typeface="Helvetica Neue"/>
              </a:rPr>
              <a:t>A</a:t>
            </a:r>
            <a:r>
              <a:rPr lang="en" sz="2400">
                <a:latin typeface="Helvetica Neue"/>
                <a:ea typeface="Helvetica Neue"/>
                <a:cs typeface="Helvetica Neue"/>
                <a:sym typeface="Helvetica Neue"/>
              </a:rPr>
              <a:t>: there does not exist an </a:t>
            </a:r>
            <a:r>
              <a:rPr b="1" lang="en" sz="2400">
                <a:latin typeface="Helvetica Neue"/>
                <a:ea typeface="Helvetica Neue"/>
                <a:cs typeface="Helvetica Neue"/>
                <a:sym typeface="Helvetica Neue"/>
              </a:rPr>
              <a:t>injective</a:t>
            </a:r>
            <a:r>
              <a:rPr lang="en" sz="2400">
                <a:latin typeface="Helvetica Neue"/>
                <a:ea typeface="Helvetica Neue"/>
                <a:cs typeface="Helvetica Neue"/>
                <a:sym typeface="Helvetica Neue"/>
              </a:rPr>
              <a:t> map to </a:t>
            </a:r>
            <a:r>
              <a:rPr b="1" lang="en" sz="2400">
                <a:latin typeface="Helvetica Neue"/>
                <a:ea typeface="Helvetica Neue"/>
                <a:cs typeface="Helvetica Neue"/>
                <a:sym typeface="Helvetica Neue"/>
              </a:rPr>
              <a:t>Natural Numbers</a:t>
            </a:r>
            <a:r>
              <a:rPr lang="en" sz="2400">
                <a:latin typeface="Helvetica Neue"/>
                <a:ea typeface="Helvetica Neue"/>
                <a:cs typeface="Helvetica Neue"/>
                <a:sym typeface="Helvetica Neue"/>
              </a:rPr>
              <a:t>, but  exists one to </a:t>
            </a:r>
            <a:r>
              <a:rPr b="1" lang="en" sz="2400">
                <a:latin typeface="Helvetica Neue"/>
                <a:ea typeface="Helvetica Neue"/>
                <a:cs typeface="Helvetica Neue"/>
                <a:sym typeface="Helvetica Neue"/>
              </a:rPr>
              <a:t>Reals</a:t>
            </a: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p:txBody>
      </p:sp>
      <p:sp>
        <p:nvSpPr>
          <p:cNvPr id="661" name="Google Shape;661;p48"/>
          <p:cNvSpPr/>
          <p:nvPr/>
        </p:nvSpPr>
        <p:spPr>
          <a:xfrm rot="211312">
            <a:off x="415579" y="4025443"/>
            <a:ext cx="3799476" cy="855113"/>
          </a:xfrm>
          <a:prstGeom prst="rect">
            <a:avLst/>
          </a:prstGeom>
          <a:solidFill>
            <a:srgbClr val="D9EAD3"/>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Helvetica Neue"/>
                <a:ea typeface="Helvetica Neue"/>
                <a:cs typeface="Helvetica Neue"/>
                <a:sym typeface="Helvetica Neue"/>
              </a:rPr>
              <a:t>F(a) =</a:t>
            </a:r>
            <a:br>
              <a:rPr lang="en" sz="1800">
                <a:latin typeface="Helvetica Neue"/>
                <a:ea typeface="Helvetica Neue"/>
                <a:cs typeface="Helvetica Neue"/>
                <a:sym typeface="Helvetica Neue"/>
              </a:rPr>
            </a:br>
            <a:r>
              <a:rPr lang="en" sz="1800">
                <a:latin typeface="Helvetica Neue"/>
                <a:ea typeface="Helvetica Neue"/>
                <a:cs typeface="Helvetica Neue"/>
                <a:sym typeface="Helvetica Neue"/>
              </a:rPr>
              <a:t> {1 if a=forward; 2 if a=left; </a:t>
            </a:r>
            <a:br>
              <a:rPr lang="en" sz="1800">
                <a:latin typeface="Helvetica Neue"/>
                <a:ea typeface="Helvetica Neue"/>
                <a:cs typeface="Helvetica Neue"/>
                <a:sym typeface="Helvetica Neue"/>
              </a:rPr>
            </a:br>
            <a:r>
              <a:rPr lang="en" sz="1800">
                <a:latin typeface="Helvetica Neue"/>
                <a:ea typeface="Helvetica Neue"/>
                <a:cs typeface="Helvetica Neue"/>
                <a:sym typeface="Helvetica Neue"/>
              </a:rPr>
              <a:t>  3 if a=right}</a:t>
            </a:r>
            <a:endParaRPr b="1" sz="1800">
              <a:latin typeface="Helvetica Neue"/>
              <a:ea typeface="Helvetica Neue"/>
              <a:cs typeface="Helvetica Neue"/>
              <a:sym typeface="Helvetica Neue"/>
            </a:endParaRPr>
          </a:p>
        </p:txBody>
      </p:sp>
      <p:sp>
        <p:nvSpPr>
          <p:cNvPr id="662" name="Google Shape;662;p48"/>
          <p:cNvSpPr/>
          <p:nvPr/>
        </p:nvSpPr>
        <p:spPr>
          <a:xfrm rot="211312">
            <a:off x="4634754" y="3866318"/>
            <a:ext cx="3799476" cy="855113"/>
          </a:xfrm>
          <a:prstGeom prst="rect">
            <a:avLst/>
          </a:prstGeom>
          <a:solidFill>
            <a:srgbClr val="CFE2F3"/>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Helvetica Neue"/>
                <a:ea typeface="Helvetica Neue"/>
                <a:cs typeface="Helvetica Neue"/>
                <a:sym typeface="Helvetica Neue"/>
              </a:rPr>
              <a:t>F(a, θ, m): </a:t>
            </a:r>
            <a:br>
              <a:rPr lang="en" sz="1800">
                <a:latin typeface="Helvetica Neue"/>
                <a:ea typeface="Helvetica Neue"/>
                <a:cs typeface="Helvetica Neue"/>
                <a:sym typeface="Helvetica Neue"/>
              </a:rPr>
            </a:br>
            <a:r>
              <a:rPr lang="en" sz="1800">
                <a:latin typeface="Helvetica Neue"/>
                <a:ea typeface="Helvetica Neue"/>
                <a:cs typeface="Helvetica Neue"/>
                <a:sym typeface="Helvetica Neue"/>
              </a:rPr>
              <a:t>  {</a:t>
            </a:r>
            <a:r>
              <a:rPr lang="en" sz="1800">
                <a:solidFill>
                  <a:schemeClr val="dk1"/>
                </a:solidFill>
                <a:latin typeface="Helvetica Neue"/>
                <a:ea typeface="Helvetica Neue"/>
                <a:cs typeface="Helvetica Neue"/>
                <a:sym typeface="Helvetica Neue"/>
              </a:rPr>
              <a:t>θ if a=turn; m+2π if a=forward}</a:t>
            </a:r>
            <a:endParaRPr b="1" sz="1800">
              <a:latin typeface="Helvetica Neue"/>
              <a:ea typeface="Helvetica Neue"/>
              <a:cs typeface="Helvetica Neue"/>
              <a:sym typeface="Helvetica Neue"/>
            </a:endParaRPr>
          </a:p>
        </p:txBody>
      </p:sp>
      <p:grpSp>
        <p:nvGrpSpPr>
          <p:cNvPr id="663" name="Google Shape;663;p48"/>
          <p:cNvGrpSpPr/>
          <p:nvPr/>
        </p:nvGrpSpPr>
        <p:grpSpPr>
          <a:xfrm>
            <a:off x="4623552" y="1709662"/>
            <a:ext cx="3913500" cy="2199900"/>
            <a:chOff x="4623552" y="1709662"/>
            <a:chExt cx="3913500" cy="2199900"/>
          </a:xfrm>
        </p:grpSpPr>
        <p:grpSp>
          <p:nvGrpSpPr>
            <p:cNvPr id="664" name="Google Shape;664;p48"/>
            <p:cNvGrpSpPr/>
            <p:nvPr/>
          </p:nvGrpSpPr>
          <p:grpSpPr>
            <a:xfrm>
              <a:off x="4623552" y="1709662"/>
              <a:ext cx="3913500" cy="2199900"/>
              <a:chOff x="4623552" y="1709662"/>
              <a:chExt cx="3913500" cy="2199900"/>
            </a:xfrm>
          </p:grpSpPr>
          <p:grpSp>
            <p:nvGrpSpPr>
              <p:cNvPr id="665" name="Google Shape;665;p48"/>
              <p:cNvGrpSpPr/>
              <p:nvPr/>
            </p:nvGrpSpPr>
            <p:grpSpPr>
              <a:xfrm>
                <a:off x="4623552" y="1709662"/>
                <a:ext cx="3913500" cy="2199900"/>
                <a:chOff x="497152" y="2526000"/>
                <a:chExt cx="3913500" cy="2199900"/>
              </a:xfrm>
            </p:grpSpPr>
            <p:sp>
              <p:nvSpPr>
                <p:cNvPr id="666" name="Google Shape;666;p48"/>
                <p:cNvSpPr/>
                <p:nvPr/>
              </p:nvSpPr>
              <p:spPr>
                <a:xfrm rot="211312">
                  <a:off x="554164" y="2640834"/>
                  <a:ext cx="3799476" cy="1970231"/>
                </a:xfrm>
                <a:prstGeom prst="rect">
                  <a:avLst/>
                </a:prstGeom>
                <a:solidFill>
                  <a:srgbClr val="CFE2F3"/>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667" name="Google Shape;667;p48"/>
                <p:cNvSpPr/>
                <p:nvPr/>
              </p:nvSpPr>
              <p:spPr>
                <a:xfrm>
                  <a:off x="952500" y="2671503"/>
                  <a:ext cx="336300" cy="755700"/>
                </a:xfrm>
                <a:prstGeom prst="rect">
                  <a:avLst/>
                </a:prstGeom>
                <a:solidFill>
                  <a:srgbClr val="FF0000"/>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θ</a:t>
                  </a:r>
                  <a:endParaRPr sz="2400">
                    <a:latin typeface="Helvetica Neue"/>
                    <a:ea typeface="Helvetica Neue"/>
                    <a:cs typeface="Helvetica Neue"/>
                    <a:sym typeface="Helvetica Neue"/>
                  </a:endParaRPr>
                </a:p>
              </p:txBody>
            </p:sp>
            <p:sp>
              <p:nvSpPr>
                <p:cNvPr id="668" name="Google Shape;668;p48"/>
                <p:cNvSpPr/>
                <p:nvPr/>
              </p:nvSpPr>
              <p:spPr>
                <a:xfrm>
                  <a:off x="952500" y="3585904"/>
                  <a:ext cx="336300" cy="755700"/>
                </a:xfrm>
                <a:prstGeom prst="rect">
                  <a:avLst/>
                </a:prstGeom>
                <a:solidFill>
                  <a:srgbClr val="FF0000"/>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m</a:t>
                  </a:r>
                  <a:endParaRPr sz="2400">
                    <a:latin typeface="Helvetica Neue"/>
                    <a:ea typeface="Helvetica Neue"/>
                    <a:cs typeface="Helvetica Neue"/>
                    <a:sym typeface="Helvetica Neue"/>
                  </a:endParaRPr>
                </a:p>
              </p:txBody>
            </p:sp>
            <p:sp>
              <p:nvSpPr>
                <p:cNvPr id="669" name="Google Shape;669;p48"/>
                <p:cNvSpPr/>
                <p:nvPr/>
              </p:nvSpPr>
              <p:spPr>
                <a:xfrm>
                  <a:off x="3543300" y="2823875"/>
                  <a:ext cx="336300" cy="336300"/>
                </a:xfrm>
                <a:prstGeom prst="rect">
                  <a:avLst/>
                </a:prstGeom>
                <a:solidFill>
                  <a:srgbClr val="FCE5CD"/>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1</a:t>
                  </a:r>
                  <a:endParaRPr sz="2400">
                    <a:latin typeface="Helvetica Neue"/>
                    <a:ea typeface="Helvetica Neue"/>
                    <a:cs typeface="Helvetica Neue"/>
                    <a:sym typeface="Helvetica Neue"/>
                  </a:endParaRPr>
                </a:p>
              </p:txBody>
            </p:sp>
            <p:sp>
              <p:nvSpPr>
                <p:cNvPr id="670" name="Google Shape;670;p48"/>
                <p:cNvSpPr/>
                <p:nvPr/>
              </p:nvSpPr>
              <p:spPr>
                <a:xfrm>
                  <a:off x="3543300" y="3281075"/>
                  <a:ext cx="336300" cy="336300"/>
                </a:xfrm>
                <a:prstGeom prst="rect">
                  <a:avLst/>
                </a:prstGeom>
                <a:solidFill>
                  <a:srgbClr val="FCE5CD"/>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2</a:t>
                  </a:r>
                  <a:endParaRPr sz="2400">
                    <a:latin typeface="Helvetica Neue"/>
                    <a:ea typeface="Helvetica Neue"/>
                    <a:cs typeface="Helvetica Neue"/>
                    <a:sym typeface="Helvetica Neue"/>
                  </a:endParaRPr>
                </a:p>
              </p:txBody>
            </p:sp>
            <p:sp>
              <p:nvSpPr>
                <p:cNvPr id="671" name="Google Shape;671;p48"/>
                <p:cNvSpPr/>
                <p:nvPr/>
              </p:nvSpPr>
              <p:spPr>
                <a:xfrm>
                  <a:off x="3543300" y="3738275"/>
                  <a:ext cx="336300" cy="336300"/>
                </a:xfrm>
                <a:prstGeom prst="rect">
                  <a:avLst/>
                </a:prstGeom>
                <a:solidFill>
                  <a:srgbClr val="FCE5CD"/>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3</a:t>
                  </a:r>
                  <a:endParaRPr sz="2400">
                    <a:latin typeface="Helvetica Neue"/>
                    <a:ea typeface="Helvetica Neue"/>
                    <a:cs typeface="Helvetica Neue"/>
                    <a:sym typeface="Helvetica Neue"/>
                  </a:endParaRPr>
                </a:p>
              </p:txBody>
            </p:sp>
            <p:sp>
              <p:nvSpPr>
                <p:cNvPr id="672" name="Google Shape;672;p48"/>
                <p:cNvSpPr/>
                <p:nvPr/>
              </p:nvSpPr>
              <p:spPr>
                <a:xfrm>
                  <a:off x="3543300" y="4195475"/>
                  <a:ext cx="336300" cy="336300"/>
                </a:xfrm>
                <a:prstGeom prst="rect">
                  <a:avLst/>
                </a:prstGeom>
                <a:solidFill>
                  <a:srgbClr val="FCE5CD"/>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4</a:t>
                  </a:r>
                  <a:endParaRPr sz="2400">
                    <a:latin typeface="Helvetica Neue"/>
                    <a:ea typeface="Helvetica Neue"/>
                    <a:cs typeface="Helvetica Neue"/>
                    <a:sym typeface="Helvetica Neue"/>
                  </a:endParaRPr>
                </a:p>
              </p:txBody>
            </p:sp>
            <p:cxnSp>
              <p:nvCxnSpPr>
                <p:cNvPr id="673" name="Google Shape;673;p48"/>
                <p:cNvCxnSpPr>
                  <a:stCxn id="667" idx="0"/>
                  <a:endCxn id="669" idx="1"/>
                </p:cNvCxnSpPr>
                <p:nvPr/>
              </p:nvCxnSpPr>
              <p:spPr>
                <a:xfrm>
                  <a:off x="1120650" y="2671503"/>
                  <a:ext cx="2422800" cy="320400"/>
                </a:xfrm>
                <a:prstGeom prst="straightConnector1">
                  <a:avLst/>
                </a:prstGeom>
                <a:noFill/>
                <a:ln cap="flat" cmpd="sng" w="38100">
                  <a:solidFill>
                    <a:srgbClr val="980000"/>
                  </a:solidFill>
                  <a:prstDash val="solid"/>
                  <a:round/>
                  <a:headEnd len="med" w="med" type="none"/>
                  <a:tailEnd len="med" w="med" type="triangle"/>
                </a:ln>
              </p:spPr>
            </p:cxnSp>
          </p:grpSp>
          <p:cxnSp>
            <p:nvCxnSpPr>
              <p:cNvPr id="674" name="Google Shape;674;p48"/>
              <p:cNvCxnSpPr>
                <a:endCxn id="670" idx="1"/>
              </p:cNvCxnSpPr>
              <p:nvPr/>
            </p:nvCxnSpPr>
            <p:spPr>
              <a:xfrm>
                <a:off x="5399300" y="1931488"/>
                <a:ext cx="2270400" cy="701400"/>
              </a:xfrm>
              <a:prstGeom prst="straightConnector1">
                <a:avLst/>
              </a:prstGeom>
              <a:noFill/>
              <a:ln cap="flat" cmpd="sng" w="38100">
                <a:solidFill>
                  <a:srgbClr val="980000"/>
                </a:solidFill>
                <a:prstDash val="solid"/>
                <a:round/>
                <a:headEnd len="med" w="med" type="none"/>
                <a:tailEnd len="med" w="med" type="triangle"/>
              </a:ln>
            </p:spPr>
          </p:cxnSp>
          <p:cxnSp>
            <p:nvCxnSpPr>
              <p:cNvPr id="675" name="Google Shape;675;p48"/>
              <p:cNvCxnSpPr>
                <a:endCxn id="671" idx="1"/>
              </p:cNvCxnSpPr>
              <p:nvPr/>
            </p:nvCxnSpPr>
            <p:spPr>
              <a:xfrm>
                <a:off x="5430800" y="2007688"/>
                <a:ext cx="2238900" cy="1082400"/>
              </a:xfrm>
              <a:prstGeom prst="straightConnector1">
                <a:avLst/>
              </a:prstGeom>
              <a:noFill/>
              <a:ln cap="flat" cmpd="sng" w="38100">
                <a:solidFill>
                  <a:srgbClr val="980000"/>
                </a:solidFill>
                <a:prstDash val="solid"/>
                <a:round/>
                <a:headEnd len="med" w="med" type="none"/>
                <a:tailEnd len="med" w="med" type="triangle"/>
              </a:ln>
            </p:spPr>
          </p:cxnSp>
          <p:cxnSp>
            <p:nvCxnSpPr>
              <p:cNvPr id="676" name="Google Shape;676;p48"/>
              <p:cNvCxnSpPr>
                <a:endCxn id="672" idx="1"/>
              </p:cNvCxnSpPr>
              <p:nvPr/>
            </p:nvCxnSpPr>
            <p:spPr>
              <a:xfrm>
                <a:off x="5430800" y="2083888"/>
                <a:ext cx="2238900" cy="1463400"/>
              </a:xfrm>
              <a:prstGeom prst="straightConnector1">
                <a:avLst/>
              </a:prstGeom>
              <a:noFill/>
              <a:ln cap="flat" cmpd="sng" w="38100">
                <a:solidFill>
                  <a:srgbClr val="980000"/>
                </a:solidFill>
                <a:prstDash val="solid"/>
                <a:round/>
                <a:headEnd len="med" w="med" type="none"/>
                <a:tailEnd len="med" w="med" type="triangle"/>
              </a:ln>
            </p:spPr>
          </p:cxnSp>
        </p:grpSp>
        <p:cxnSp>
          <p:nvCxnSpPr>
            <p:cNvPr id="677" name="Google Shape;677;p48"/>
            <p:cNvCxnSpPr/>
            <p:nvPr/>
          </p:nvCxnSpPr>
          <p:spPr>
            <a:xfrm>
              <a:off x="5430800" y="2213876"/>
              <a:ext cx="956700" cy="890100"/>
            </a:xfrm>
            <a:prstGeom prst="straightConnector1">
              <a:avLst/>
            </a:prstGeom>
            <a:noFill/>
            <a:ln cap="flat" cmpd="sng" w="38100">
              <a:solidFill>
                <a:srgbClr val="980000"/>
              </a:solidFill>
              <a:prstDash val="solid"/>
              <a:round/>
              <a:headEnd len="med" w="med" type="none"/>
              <a:tailEnd len="med" w="med" type="triangle"/>
            </a:ln>
          </p:spPr>
        </p:cxnSp>
        <p:sp>
          <p:nvSpPr>
            <p:cNvPr id="678" name="Google Shape;678;p48"/>
            <p:cNvSpPr/>
            <p:nvPr/>
          </p:nvSpPr>
          <p:spPr>
            <a:xfrm>
              <a:off x="6312200" y="3103975"/>
              <a:ext cx="444600" cy="444600"/>
            </a:xfrm>
            <a:prstGeom prst="mathMultiply">
              <a:avLst>
                <a:gd fmla="val 23520" name="adj1"/>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 Actions, Continuous State Spaces</a:t>
            </a:r>
            <a:endParaRPr/>
          </a:p>
        </p:txBody>
      </p:sp>
      <p:sp>
        <p:nvSpPr>
          <p:cNvPr id="684" name="Google Shape;684;p49"/>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https://github.com/jacobkrantz/VLN-CE</a:t>
            </a:r>
            <a:r>
              <a:rPr lang="en"/>
              <a:t> </a:t>
            </a:r>
            <a:endParaRPr>
              <a:latin typeface="Helvetica Neue"/>
              <a:ea typeface="Helvetica Neue"/>
              <a:cs typeface="Helvetica Neue"/>
              <a:sym typeface="Helvetica Neue"/>
            </a:endParaRPr>
          </a:p>
        </p:txBody>
      </p:sp>
      <p:pic>
        <p:nvPicPr>
          <p:cNvPr descr="VLN-CE comparison to VLN" id="685" name="Google Shape;685;p49"/>
          <p:cNvPicPr preferRelativeResize="0"/>
          <p:nvPr/>
        </p:nvPicPr>
        <p:blipFill>
          <a:blip r:embed="rId4">
            <a:alphaModFix/>
          </a:blip>
          <a:stretch>
            <a:fillRect/>
          </a:stretch>
        </p:blipFill>
        <p:spPr>
          <a:xfrm>
            <a:off x="881088" y="1170125"/>
            <a:ext cx="7381875"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Continuous Action and State Spaces</a:t>
            </a:r>
            <a:endParaRPr/>
          </a:p>
        </p:txBody>
      </p:sp>
      <p:sp>
        <p:nvSpPr>
          <p:cNvPr id="691" name="Google Shape;691;p50"/>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https://github.com/mees/calvin</a:t>
            </a:r>
            <a:r>
              <a:rPr lang="en"/>
              <a:t> </a:t>
            </a:r>
            <a:endParaRPr>
              <a:latin typeface="Helvetica Neue"/>
              <a:ea typeface="Helvetica Neue"/>
              <a:cs typeface="Helvetica Neue"/>
              <a:sym typeface="Helvetica Neue"/>
            </a:endParaRPr>
          </a:p>
        </p:txBody>
      </p:sp>
      <p:pic>
        <p:nvPicPr>
          <p:cNvPr id="692" name="Google Shape;692;p50"/>
          <p:cNvPicPr preferRelativeResize="0"/>
          <p:nvPr/>
        </p:nvPicPr>
        <p:blipFill>
          <a:blip r:embed="rId4">
            <a:alphaModFix/>
          </a:blip>
          <a:stretch>
            <a:fillRect/>
          </a:stretch>
        </p:blipFill>
        <p:spPr>
          <a:xfrm>
            <a:off x="2037396" y="1023975"/>
            <a:ext cx="5324851" cy="1747225"/>
          </a:xfrm>
          <a:prstGeom prst="rect">
            <a:avLst/>
          </a:prstGeom>
          <a:noFill/>
          <a:ln>
            <a:noFill/>
          </a:ln>
        </p:spPr>
      </p:pic>
      <p:pic>
        <p:nvPicPr>
          <p:cNvPr id="693" name="Google Shape;693;p50"/>
          <p:cNvPicPr preferRelativeResize="0"/>
          <p:nvPr/>
        </p:nvPicPr>
        <p:blipFill rotWithShape="1">
          <a:blip r:embed="rId5">
            <a:alphaModFix/>
          </a:blip>
          <a:srcRect b="0" l="0" r="0" t="0"/>
          <a:stretch/>
        </p:blipFill>
        <p:spPr>
          <a:xfrm>
            <a:off x="311700" y="2771200"/>
            <a:ext cx="8520600" cy="201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Loose Taxonomy for Embodied AI</a:t>
            </a:r>
            <a:endParaRPr/>
          </a:p>
        </p:txBody>
      </p:sp>
      <p:grpSp>
        <p:nvGrpSpPr>
          <p:cNvPr id="699" name="Google Shape;699;p51"/>
          <p:cNvGrpSpPr/>
          <p:nvPr/>
        </p:nvGrpSpPr>
        <p:grpSpPr>
          <a:xfrm>
            <a:off x="83300" y="1544775"/>
            <a:ext cx="1486800" cy="1195090"/>
            <a:chOff x="83300" y="1544775"/>
            <a:chExt cx="1486800" cy="1195090"/>
          </a:xfrm>
        </p:grpSpPr>
        <p:pic>
          <p:nvPicPr>
            <p:cNvPr id="700" name="Google Shape;700;p51"/>
            <p:cNvPicPr preferRelativeResize="0"/>
            <p:nvPr/>
          </p:nvPicPr>
          <p:blipFill rotWithShape="1">
            <a:blip r:embed="rId3">
              <a:alphaModFix/>
            </a:blip>
            <a:srcRect b="31119" l="34176" r="41545" t="38317"/>
            <a:stretch/>
          </p:blipFill>
          <p:spPr>
            <a:xfrm>
              <a:off x="338888" y="1544775"/>
              <a:ext cx="975576" cy="909449"/>
            </a:xfrm>
            <a:prstGeom prst="rect">
              <a:avLst/>
            </a:prstGeom>
            <a:noFill/>
            <a:ln>
              <a:noFill/>
            </a:ln>
          </p:spPr>
        </p:pic>
        <p:sp>
          <p:nvSpPr>
            <p:cNvPr id="701" name="Google Shape;701;p51"/>
            <p:cNvSpPr txBox="1"/>
            <p:nvPr/>
          </p:nvSpPr>
          <p:spPr>
            <a:xfrm>
              <a:off x="83300" y="2370565"/>
              <a:ext cx="148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Simulation Render</a:t>
              </a:r>
              <a:endParaRPr sz="1200">
                <a:latin typeface="Helvetica Neue"/>
                <a:ea typeface="Helvetica Neue"/>
                <a:cs typeface="Helvetica Neue"/>
                <a:sym typeface="Helvetica Neue"/>
              </a:endParaRPr>
            </a:p>
          </p:txBody>
        </p:sp>
      </p:grpSp>
      <p:grpSp>
        <p:nvGrpSpPr>
          <p:cNvPr id="702" name="Google Shape;702;p51"/>
          <p:cNvGrpSpPr/>
          <p:nvPr/>
        </p:nvGrpSpPr>
        <p:grpSpPr>
          <a:xfrm>
            <a:off x="83300" y="2727563"/>
            <a:ext cx="1486800" cy="1248037"/>
            <a:chOff x="83300" y="2727563"/>
            <a:chExt cx="1486800" cy="1248037"/>
          </a:xfrm>
        </p:grpSpPr>
        <p:pic>
          <p:nvPicPr>
            <p:cNvPr id="703" name="Google Shape;703;p51"/>
            <p:cNvPicPr preferRelativeResize="0"/>
            <p:nvPr/>
          </p:nvPicPr>
          <p:blipFill>
            <a:blip r:embed="rId4">
              <a:alphaModFix/>
            </a:blip>
            <a:stretch>
              <a:fillRect/>
            </a:stretch>
          </p:blipFill>
          <p:spPr>
            <a:xfrm>
              <a:off x="356575" y="2727563"/>
              <a:ext cx="940250" cy="944899"/>
            </a:xfrm>
            <a:prstGeom prst="rect">
              <a:avLst/>
            </a:prstGeom>
            <a:noFill/>
            <a:ln>
              <a:noFill/>
            </a:ln>
          </p:spPr>
        </p:pic>
        <p:sp>
          <p:nvSpPr>
            <p:cNvPr id="704" name="Google Shape;704;p51"/>
            <p:cNvSpPr txBox="1"/>
            <p:nvPr/>
          </p:nvSpPr>
          <p:spPr>
            <a:xfrm>
              <a:off x="83300" y="3606300"/>
              <a:ext cx="148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Simulation Photo</a:t>
              </a:r>
              <a:endParaRPr sz="1200">
                <a:latin typeface="Helvetica Neue"/>
                <a:ea typeface="Helvetica Neue"/>
                <a:cs typeface="Helvetica Neue"/>
                <a:sym typeface="Helvetica Neue"/>
              </a:endParaRPr>
            </a:p>
          </p:txBody>
        </p:sp>
      </p:grpSp>
      <p:grpSp>
        <p:nvGrpSpPr>
          <p:cNvPr id="705" name="Google Shape;705;p51"/>
          <p:cNvGrpSpPr/>
          <p:nvPr/>
        </p:nvGrpSpPr>
        <p:grpSpPr>
          <a:xfrm>
            <a:off x="83300" y="3945800"/>
            <a:ext cx="1486800" cy="1232465"/>
            <a:chOff x="83300" y="3945800"/>
            <a:chExt cx="1486800" cy="1232465"/>
          </a:xfrm>
        </p:grpSpPr>
        <p:pic>
          <p:nvPicPr>
            <p:cNvPr id="706" name="Google Shape;706;p51"/>
            <p:cNvPicPr preferRelativeResize="0"/>
            <p:nvPr/>
          </p:nvPicPr>
          <p:blipFill>
            <a:blip r:embed="rId5">
              <a:alphaModFix/>
            </a:blip>
            <a:stretch>
              <a:fillRect/>
            </a:stretch>
          </p:blipFill>
          <p:spPr>
            <a:xfrm>
              <a:off x="356567" y="3945800"/>
              <a:ext cx="940250" cy="940250"/>
            </a:xfrm>
            <a:prstGeom prst="rect">
              <a:avLst/>
            </a:prstGeom>
            <a:noFill/>
            <a:ln>
              <a:noFill/>
            </a:ln>
          </p:spPr>
        </p:pic>
        <p:sp>
          <p:nvSpPr>
            <p:cNvPr id="707" name="Google Shape;707;p51"/>
            <p:cNvSpPr txBox="1"/>
            <p:nvPr/>
          </p:nvSpPr>
          <p:spPr>
            <a:xfrm>
              <a:off x="83300" y="4808965"/>
              <a:ext cx="148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Mounted Camera</a:t>
              </a:r>
              <a:endParaRPr sz="1200">
                <a:latin typeface="Helvetica Neue"/>
                <a:ea typeface="Helvetica Neue"/>
                <a:cs typeface="Helvetica Neue"/>
                <a:sym typeface="Helvetica Neue"/>
              </a:endParaRPr>
            </a:p>
          </p:txBody>
        </p:sp>
      </p:grpSp>
      <p:sp>
        <p:nvSpPr>
          <p:cNvPr id="708" name="Google Shape;708;p51"/>
          <p:cNvSpPr txBox="1"/>
          <p:nvPr/>
        </p:nvSpPr>
        <p:spPr>
          <a:xfrm>
            <a:off x="2019000" y="2410525"/>
            <a:ext cx="165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Goal-based / Implicit / High-level</a:t>
            </a:r>
            <a:endParaRPr sz="1200">
              <a:latin typeface="Helvetica Neue"/>
              <a:ea typeface="Helvetica Neue"/>
              <a:cs typeface="Helvetica Neue"/>
              <a:sym typeface="Helvetica Neue"/>
            </a:endParaRPr>
          </a:p>
        </p:txBody>
      </p:sp>
      <p:sp>
        <p:nvSpPr>
          <p:cNvPr id="709" name="Google Shape;709;p51"/>
          <p:cNvSpPr txBox="1"/>
          <p:nvPr/>
        </p:nvSpPr>
        <p:spPr>
          <a:xfrm>
            <a:off x="2019000" y="4437000"/>
            <a:ext cx="165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Instruction-based / Explicit / Low-level</a:t>
            </a:r>
            <a:endParaRPr sz="1200">
              <a:latin typeface="Helvetica Neue"/>
              <a:ea typeface="Helvetica Neue"/>
              <a:cs typeface="Helvetica Neue"/>
              <a:sym typeface="Helvetica Neue"/>
            </a:endParaRPr>
          </a:p>
        </p:txBody>
      </p:sp>
      <p:sp>
        <p:nvSpPr>
          <p:cNvPr id="710" name="Google Shape;710;p51"/>
          <p:cNvSpPr txBox="1"/>
          <p:nvPr/>
        </p:nvSpPr>
        <p:spPr>
          <a:xfrm>
            <a:off x="2019000" y="1544775"/>
            <a:ext cx="1654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“What color is the car?”</a:t>
            </a:r>
            <a:endParaRPr sz="1000">
              <a:solidFill>
                <a:srgbClr val="0000FF"/>
              </a:solidFill>
              <a:latin typeface="Helvetica Neue"/>
              <a:ea typeface="Helvetica Neue"/>
              <a:cs typeface="Helvetica Neue"/>
              <a:sym typeface="Helvetica Neue"/>
            </a:endParaRPr>
          </a:p>
        </p:txBody>
      </p:sp>
      <p:sp>
        <p:nvSpPr>
          <p:cNvPr id="711" name="Google Shape;711;p51"/>
          <p:cNvSpPr txBox="1"/>
          <p:nvPr/>
        </p:nvSpPr>
        <p:spPr>
          <a:xfrm>
            <a:off x="2019000" y="1773375"/>
            <a:ext cx="165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“Find a teddy bear on an office chair.”</a:t>
            </a:r>
            <a:endParaRPr sz="1000">
              <a:solidFill>
                <a:srgbClr val="0000FF"/>
              </a:solidFill>
              <a:latin typeface="Helvetica Neue"/>
              <a:ea typeface="Helvetica Neue"/>
              <a:cs typeface="Helvetica Neue"/>
              <a:sym typeface="Helvetica Neue"/>
            </a:endParaRPr>
          </a:p>
        </p:txBody>
      </p:sp>
      <p:sp>
        <p:nvSpPr>
          <p:cNvPr id="712" name="Google Shape;712;p51"/>
          <p:cNvSpPr txBox="1"/>
          <p:nvPr/>
        </p:nvSpPr>
        <p:spPr>
          <a:xfrm>
            <a:off x="2019000" y="2154375"/>
            <a:ext cx="1654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“Boil a potato.”</a:t>
            </a:r>
            <a:endParaRPr sz="1000">
              <a:solidFill>
                <a:srgbClr val="0000FF"/>
              </a:solidFill>
              <a:latin typeface="Helvetica Neue"/>
              <a:ea typeface="Helvetica Neue"/>
              <a:cs typeface="Helvetica Neue"/>
              <a:sym typeface="Helvetica Neue"/>
            </a:endParaRPr>
          </a:p>
        </p:txBody>
      </p:sp>
      <p:sp>
        <p:nvSpPr>
          <p:cNvPr id="713" name="Google Shape;713;p51"/>
          <p:cNvSpPr txBox="1"/>
          <p:nvPr/>
        </p:nvSpPr>
        <p:spPr>
          <a:xfrm>
            <a:off x="-400" y="1096600"/>
            <a:ext cx="173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Helvetica Neue"/>
                <a:ea typeface="Helvetica Neue"/>
                <a:cs typeface="Helvetica Neue"/>
                <a:sym typeface="Helvetica Neue"/>
              </a:rPr>
              <a:t>Sensory Observation</a:t>
            </a:r>
            <a:endParaRPr b="1" sz="1200">
              <a:latin typeface="Helvetica Neue"/>
              <a:ea typeface="Helvetica Neue"/>
              <a:cs typeface="Helvetica Neue"/>
              <a:sym typeface="Helvetica Neue"/>
            </a:endParaRPr>
          </a:p>
        </p:txBody>
      </p:sp>
      <p:sp>
        <p:nvSpPr>
          <p:cNvPr id="714" name="Google Shape;714;p51"/>
          <p:cNvSpPr txBox="1"/>
          <p:nvPr/>
        </p:nvSpPr>
        <p:spPr>
          <a:xfrm>
            <a:off x="1908450" y="944200"/>
            <a:ext cx="187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Helvetica Neue"/>
                <a:ea typeface="Helvetica Neue"/>
                <a:cs typeface="Helvetica Neue"/>
                <a:sym typeface="Helvetica Neue"/>
              </a:rPr>
              <a:t>Task Specification Observation</a:t>
            </a:r>
            <a:endParaRPr b="1" sz="1200">
              <a:latin typeface="Helvetica Neue"/>
              <a:ea typeface="Helvetica Neue"/>
              <a:cs typeface="Helvetica Neue"/>
              <a:sym typeface="Helvetica Neue"/>
            </a:endParaRPr>
          </a:p>
        </p:txBody>
      </p:sp>
      <p:sp>
        <p:nvSpPr>
          <p:cNvPr id="715" name="Google Shape;715;p51"/>
          <p:cNvSpPr txBox="1"/>
          <p:nvPr/>
        </p:nvSpPr>
        <p:spPr>
          <a:xfrm>
            <a:off x="3877351" y="1096600"/>
            <a:ext cx="178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Helvetica Neue"/>
                <a:ea typeface="Helvetica Neue"/>
                <a:cs typeface="Helvetica Neue"/>
                <a:sym typeface="Helvetica Neue"/>
              </a:rPr>
              <a:t>Underlying State</a:t>
            </a:r>
            <a:endParaRPr b="1" sz="1200">
              <a:latin typeface="Helvetica Neue"/>
              <a:ea typeface="Helvetica Neue"/>
              <a:cs typeface="Helvetica Neue"/>
              <a:sym typeface="Helvetica Neue"/>
            </a:endParaRPr>
          </a:p>
        </p:txBody>
      </p:sp>
      <p:sp>
        <p:nvSpPr>
          <p:cNvPr id="716" name="Google Shape;716;p51"/>
          <p:cNvSpPr txBox="1"/>
          <p:nvPr/>
        </p:nvSpPr>
        <p:spPr>
          <a:xfrm>
            <a:off x="5754001" y="1096600"/>
            <a:ext cx="178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Helvetica Neue"/>
                <a:ea typeface="Helvetica Neue"/>
                <a:cs typeface="Helvetica Neue"/>
                <a:sym typeface="Helvetica Neue"/>
              </a:rPr>
              <a:t>Action Space</a:t>
            </a:r>
            <a:endParaRPr b="1" sz="1200">
              <a:latin typeface="Helvetica Neue"/>
              <a:ea typeface="Helvetica Neue"/>
              <a:cs typeface="Helvetica Neue"/>
              <a:sym typeface="Helvetica Neue"/>
            </a:endParaRPr>
          </a:p>
        </p:txBody>
      </p:sp>
      <p:sp>
        <p:nvSpPr>
          <p:cNvPr id="717" name="Google Shape;717;p51"/>
          <p:cNvSpPr txBox="1"/>
          <p:nvPr/>
        </p:nvSpPr>
        <p:spPr>
          <a:xfrm>
            <a:off x="2019000" y="3063363"/>
            <a:ext cx="1654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“Turn around and exit the bathroom, walk down the hall and stop at the …”</a:t>
            </a:r>
            <a:endParaRPr sz="1000">
              <a:solidFill>
                <a:srgbClr val="0000FF"/>
              </a:solidFill>
              <a:latin typeface="Helvetica Neue"/>
              <a:ea typeface="Helvetica Neue"/>
              <a:cs typeface="Helvetica Neue"/>
              <a:sym typeface="Helvetica Neue"/>
            </a:endParaRPr>
          </a:p>
        </p:txBody>
      </p:sp>
      <p:sp>
        <p:nvSpPr>
          <p:cNvPr id="718" name="Google Shape;718;p51"/>
          <p:cNvSpPr txBox="1"/>
          <p:nvPr/>
        </p:nvSpPr>
        <p:spPr>
          <a:xfrm>
            <a:off x="2019000" y="3709863"/>
            <a:ext cx="1654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“First, go to the counter and pick up the shallow pot, then turn around and turn on the sink…”</a:t>
            </a:r>
            <a:endParaRPr sz="1000">
              <a:solidFill>
                <a:srgbClr val="0000FF"/>
              </a:solidFill>
              <a:latin typeface="Helvetica Neue"/>
              <a:ea typeface="Helvetica Neue"/>
              <a:cs typeface="Helvetica Neue"/>
              <a:sym typeface="Helvetica Neue"/>
            </a:endParaRPr>
          </a:p>
        </p:txBody>
      </p:sp>
      <p:grpSp>
        <p:nvGrpSpPr>
          <p:cNvPr id="719" name="Google Shape;719;p51"/>
          <p:cNvGrpSpPr/>
          <p:nvPr/>
        </p:nvGrpSpPr>
        <p:grpSpPr>
          <a:xfrm>
            <a:off x="3953550" y="1381200"/>
            <a:ext cx="1691251" cy="1431163"/>
            <a:chOff x="3953550" y="1381200"/>
            <a:chExt cx="1691251" cy="1431163"/>
          </a:xfrm>
        </p:grpSpPr>
        <p:pic>
          <p:nvPicPr>
            <p:cNvPr id="720" name="Google Shape;720;p51"/>
            <p:cNvPicPr preferRelativeResize="0"/>
            <p:nvPr/>
          </p:nvPicPr>
          <p:blipFill>
            <a:blip r:embed="rId6">
              <a:alphaModFix/>
            </a:blip>
            <a:stretch>
              <a:fillRect/>
            </a:stretch>
          </p:blipFill>
          <p:spPr>
            <a:xfrm>
              <a:off x="3953550" y="1381200"/>
              <a:ext cx="1691251" cy="988033"/>
            </a:xfrm>
            <a:prstGeom prst="rect">
              <a:avLst/>
            </a:prstGeom>
            <a:noFill/>
            <a:ln>
              <a:noFill/>
            </a:ln>
          </p:spPr>
        </p:pic>
        <p:sp>
          <p:nvSpPr>
            <p:cNvPr id="721" name="Google Shape;721;p51"/>
            <p:cNvSpPr/>
            <p:nvPr/>
          </p:nvSpPr>
          <p:spPr>
            <a:xfrm rot="7168796">
              <a:off x="4593980" y="1822583"/>
              <a:ext cx="160937" cy="209946"/>
            </a:xfrm>
            <a:prstGeom prst="triangle">
              <a:avLst>
                <a:gd fmla="val 50000" name="adj"/>
              </a:avLst>
            </a:prstGeom>
            <a:solidFill>
              <a:srgbClr val="FFF2CC"/>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1"/>
            <p:cNvSpPr txBox="1"/>
            <p:nvPr/>
          </p:nvSpPr>
          <p:spPr>
            <a:xfrm>
              <a:off x="3972075" y="2258263"/>
              <a:ext cx="165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Agent position and orientation (state)</a:t>
              </a:r>
              <a:endParaRPr sz="1200">
                <a:latin typeface="Helvetica Neue"/>
                <a:ea typeface="Helvetica Neue"/>
                <a:cs typeface="Helvetica Neue"/>
                <a:sym typeface="Helvetica Neue"/>
              </a:endParaRPr>
            </a:p>
          </p:txBody>
        </p:sp>
      </p:grpSp>
      <p:grpSp>
        <p:nvGrpSpPr>
          <p:cNvPr id="723" name="Google Shape;723;p51"/>
          <p:cNvGrpSpPr/>
          <p:nvPr/>
        </p:nvGrpSpPr>
        <p:grpSpPr>
          <a:xfrm>
            <a:off x="3975340" y="2759905"/>
            <a:ext cx="1654200" cy="1246221"/>
            <a:chOff x="3975340" y="2759905"/>
            <a:chExt cx="1654200" cy="1246221"/>
          </a:xfrm>
        </p:grpSpPr>
        <p:pic>
          <p:nvPicPr>
            <p:cNvPr id="724" name="Google Shape;724;p51"/>
            <p:cNvPicPr preferRelativeResize="0"/>
            <p:nvPr/>
          </p:nvPicPr>
          <p:blipFill rotWithShape="1">
            <a:blip r:embed="rId3">
              <a:alphaModFix/>
            </a:blip>
            <a:srcRect b="30589" l="58834" r="0" t="37655"/>
            <a:stretch/>
          </p:blipFill>
          <p:spPr>
            <a:xfrm>
              <a:off x="4077565" y="2759905"/>
              <a:ext cx="1401265" cy="800399"/>
            </a:xfrm>
            <a:prstGeom prst="rect">
              <a:avLst/>
            </a:prstGeom>
            <a:noFill/>
            <a:ln>
              <a:noFill/>
            </a:ln>
          </p:spPr>
        </p:pic>
        <p:sp>
          <p:nvSpPr>
            <p:cNvPr id="725" name="Google Shape;725;p51"/>
            <p:cNvSpPr txBox="1"/>
            <p:nvPr/>
          </p:nvSpPr>
          <p:spPr>
            <a:xfrm>
              <a:off x="3975340" y="3452025"/>
              <a:ext cx="165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Agent state and object states</a:t>
              </a:r>
              <a:endParaRPr sz="1200">
                <a:latin typeface="Helvetica Neue"/>
                <a:ea typeface="Helvetica Neue"/>
                <a:cs typeface="Helvetica Neue"/>
                <a:sym typeface="Helvetica Neue"/>
              </a:endParaRPr>
            </a:p>
          </p:txBody>
        </p:sp>
      </p:grpSp>
      <p:grpSp>
        <p:nvGrpSpPr>
          <p:cNvPr id="726" name="Google Shape;726;p51"/>
          <p:cNvGrpSpPr/>
          <p:nvPr/>
        </p:nvGrpSpPr>
        <p:grpSpPr>
          <a:xfrm>
            <a:off x="3941700" y="3950975"/>
            <a:ext cx="1654200" cy="1248890"/>
            <a:chOff x="3941700" y="3950975"/>
            <a:chExt cx="1654200" cy="1248890"/>
          </a:xfrm>
        </p:grpSpPr>
        <p:pic>
          <p:nvPicPr>
            <p:cNvPr id="727" name="Google Shape;727;p51"/>
            <p:cNvPicPr preferRelativeResize="0"/>
            <p:nvPr/>
          </p:nvPicPr>
          <p:blipFill rotWithShape="1">
            <a:blip r:embed="rId7">
              <a:alphaModFix/>
            </a:blip>
            <a:srcRect b="0" l="24924" r="0" t="35872"/>
            <a:stretch/>
          </p:blipFill>
          <p:spPr>
            <a:xfrm>
              <a:off x="4144099" y="3950975"/>
              <a:ext cx="1249413" cy="800398"/>
            </a:xfrm>
            <a:prstGeom prst="rect">
              <a:avLst/>
            </a:prstGeom>
            <a:noFill/>
            <a:ln>
              <a:noFill/>
            </a:ln>
          </p:spPr>
        </p:pic>
        <p:sp>
          <p:nvSpPr>
            <p:cNvPr id="728" name="Google Shape;728;p51"/>
            <p:cNvSpPr txBox="1"/>
            <p:nvPr/>
          </p:nvSpPr>
          <p:spPr>
            <a:xfrm>
              <a:off x="3941700" y="4645765"/>
              <a:ext cx="165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Multi-agent states, object states, …</a:t>
              </a:r>
              <a:endParaRPr sz="1200">
                <a:latin typeface="Helvetica Neue"/>
                <a:ea typeface="Helvetica Neue"/>
                <a:cs typeface="Helvetica Neue"/>
                <a:sym typeface="Helvetica Neue"/>
              </a:endParaRPr>
            </a:p>
          </p:txBody>
        </p:sp>
      </p:grpSp>
      <p:sp>
        <p:nvSpPr>
          <p:cNvPr id="729" name="Google Shape;729;p51"/>
          <p:cNvSpPr txBox="1"/>
          <p:nvPr/>
        </p:nvSpPr>
        <p:spPr>
          <a:xfrm>
            <a:off x="7324851" y="1095698"/>
            <a:ext cx="178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Helvetica Neue"/>
                <a:ea typeface="Helvetica Neue"/>
                <a:cs typeface="Helvetica Neue"/>
                <a:sym typeface="Helvetica Neue"/>
              </a:rPr>
              <a:t>Transition Dynamics</a:t>
            </a:r>
            <a:endParaRPr b="1" sz="1200">
              <a:latin typeface="Helvetica Neue"/>
              <a:ea typeface="Helvetica Neue"/>
              <a:cs typeface="Helvetica Neue"/>
              <a:sym typeface="Helvetica Neue"/>
            </a:endParaRPr>
          </a:p>
        </p:txBody>
      </p:sp>
      <p:grpSp>
        <p:nvGrpSpPr>
          <p:cNvPr id="730" name="Google Shape;730;p51"/>
          <p:cNvGrpSpPr/>
          <p:nvPr/>
        </p:nvGrpSpPr>
        <p:grpSpPr>
          <a:xfrm>
            <a:off x="5800875" y="1431600"/>
            <a:ext cx="1654200" cy="819663"/>
            <a:chOff x="5800875" y="1431600"/>
            <a:chExt cx="1654200" cy="819663"/>
          </a:xfrm>
        </p:grpSpPr>
        <p:sp>
          <p:nvSpPr>
            <p:cNvPr id="731" name="Google Shape;731;p51"/>
            <p:cNvSpPr txBox="1"/>
            <p:nvPr/>
          </p:nvSpPr>
          <p:spPr>
            <a:xfrm>
              <a:off x="5800875" y="1697163"/>
              <a:ext cx="165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Actions that adjust agent state only.</a:t>
              </a:r>
              <a:endParaRPr sz="1200">
                <a:latin typeface="Helvetica Neue"/>
                <a:ea typeface="Helvetica Neue"/>
                <a:cs typeface="Helvetica Neue"/>
                <a:sym typeface="Helvetica Neue"/>
              </a:endParaRPr>
            </a:p>
          </p:txBody>
        </p:sp>
        <p:sp>
          <p:nvSpPr>
            <p:cNvPr id="732" name="Google Shape;732;p51"/>
            <p:cNvSpPr txBox="1"/>
            <p:nvPr/>
          </p:nvSpPr>
          <p:spPr>
            <a:xfrm>
              <a:off x="6289575" y="1431600"/>
              <a:ext cx="67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 ⬆️</a:t>
              </a:r>
              <a:endParaRPr/>
            </a:p>
          </p:txBody>
        </p:sp>
      </p:grpSp>
      <p:grpSp>
        <p:nvGrpSpPr>
          <p:cNvPr id="733" name="Google Shape;733;p51"/>
          <p:cNvGrpSpPr/>
          <p:nvPr/>
        </p:nvGrpSpPr>
        <p:grpSpPr>
          <a:xfrm>
            <a:off x="5800875" y="2371650"/>
            <a:ext cx="1654200" cy="794013"/>
            <a:chOff x="5800875" y="2371650"/>
            <a:chExt cx="1654200" cy="794013"/>
          </a:xfrm>
        </p:grpSpPr>
        <p:sp>
          <p:nvSpPr>
            <p:cNvPr id="734" name="Google Shape;734;p51"/>
            <p:cNvSpPr txBox="1"/>
            <p:nvPr/>
          </p:nvSpPr>
          <p:spPr>
            <a:xfrm>
              <a:off x="5800875" y="2611563"/>
              <a:ext cx="165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Actions that affect object states.</a:t>
              </a:r>
              <a:endParaRPr sz="1200">
                <a:latin typeface="Helvetica Neue"/>
                <a:ea typeface="Helvetica Neue"/>
                <a:cs typeface="Helvetica Neue"/>
                <a:sym typeface="Helvetica Neue"/>
              </a:endParaRPr>
            </a:p>
          </p:txBody>
        </p:sp>
        <p:sp>
          <p:nvSpPr>
            <p:cNvPr id="735" name="Google Shape;735;p51"/>
            <p:cNvSpPr txBox="1"/>
            <p:nvPr/>
          </p:nvSpPr>
          <p:spPr>
            <a:xfrm>
              <a:off x="6293275" y="2371650"/>
              <a:ext cx="67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 🔪</a:t>
              </a:r>
              <a:endParaRPr/>
            </a:p>
          </p:txBody>
        </p:sp>
      </p:grpSp>
      <p:grpSp>
        <p:nvGrpSpPr>
          <p:cNvPr id="736" name="Google Shape;736;p51"/>
          <p:cNvGrpSpPr/>
          <p:nvPr/>
        </p:nvGrpSpPr>
        <p:grpSpPr>
          <a:xfrm>
            <a:off x="5800875" y="3186525"/>
            <a:ext cx="1654200" cy="817338"/>
            <a:chOff x="5800875" y="3186525"/>
            <a:chExt cx="1654200" cy="817338"/>
          </a:xfrm>
        </p:grpSpPr>
        <p:sp>
          <p:nvSpPr>
            <p:cNvPr id="737" name="Google Shape;737;p51"/>
            <p:cNvSpPr txBox="1"/>
            <p:nvPr/>
          </p:nvSpPr>
          <p:spPr>
            <a:xfrm>
              <a:off x="5800875" y="3449763"/>
              <a:ext cx="165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Actions that affect other agent states.</a:t>
              </a:r>
              <a:endParaRPr sz="1200">
                <a:latin typeface="Helvetica Neue"/>
                <a:ea typeface="Helvetica Neue"/>
                <a:cs typeface="Helvetica Neue"/>
                <a:sym typeface="Helvetica Neue"/>
              </a:endParaRPr>
            </a:p>
          </p:txBody>
        </p:sp>
        <p:sp>
          <p:nvSpPr>
            <p:cNvPr id="738" name="Google Shape;738;p51"/>
            <p:cNvSpPr txBox="1"/>
            <p:nvPr/>
          </p:nvSpPr>
          <p:spPr>
            <a:xfrm>
              <a:off x="6307050" y="3186525"/>
              <a:ext cx="6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grpSp>
      <p:grpSp>
        <p:nvGrpSpPr>
          <p:cNvPr id="739" name="Google Shape;739;p51"/>
          <p:cNvGrpSpPr/>
          <p:nvPr/>
        </p:nvGrpSpPr>
        <p:grpSpPr>
          <a:xfrm>
            <a:off x="7371725" y="1537775"/>
            <a:ext cx="1654200" cy="788985"/>
            <a:chOff x="7371725" y="1537775"/>
            <a:chExt cx="1654200" cy="788985"/>
          </a:xfrm>
        </p:grpSpPr>
        <p:sp>
          <p:nvSpPr>
            <p:cNvPr id="740" name="Google Shape;740;p51"/>
            <p:cNvSpPr txBox="1"/>
            <p:nvPr/>
          </p:nvSpPr>
          <p:spPr>
            <a:xfrm>
              <a:off x="7371725" y="1957460"/>
              <a:ext cx="165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Deterministic</a:t>
              </a:r>
              <a:endParaRPr sz="1200">
                <a:latin typeface="Helvetica Neue"/>
                <a:ea typeface="Helvetica Neue"/>
                <a:cs typeface="Helvetica Neue"/>
                <a:sym typeface="Helvetica Neue"/>
              </a:endParaRPr>
            </a:p>
          </p:txBody>
        </p:sp>
        <p:sp>
          <p:nvSpPr>
            <p:cNvPr id="741" name="Google Shape;741;p51"/>
            <p:cNvSpPr/>
            <p:nvPr/>
          </p:nvSpPr>
          <p:spPr>
            <a:xfrm>
              <a:off x="7784525" y="1537775"/>
              <a:ext cx="180900" cy="180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1"/>
            <p:cNvSpPr/>
            <p:nvPr/>
          </p:nvSpPr>
          <p:spPr>
            <a:xfrm>
              <a:off x="8510975" y="1541257"/>
              <a:ext cx="180900" cy="1809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sp>
          <p:nvSpPr>
            <p:cNvPr id="743" name="Google Shape;743;p51"/>
            <p:cNvSpPr/>
            <p:nvPr/>
          </p:nvSpPr>
          <p:spPr>
            <a:xfrm>
              <a:off x="7784525" y="1790742"/>
              <a:ext cx="180900" cy="180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8510975" y="1788349"/>
              <a:ext cx="180900" cy="180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5" name="Google Shape;745;p51"/>
            <p:cNvCxnSpPr>
              <a:stCxn id="741" idx="6"/>
              <a:endCxn id="742" idx="2"/>
            </p:cNvCxnSpPr>
            <p:nvPr/>
          </p:nvCxnSpPr>
          <p:spPr>
            <a:xfrm>
              <a:off x="7965425" y="1628225"/>
              <a:ext cx="545700" cy="3600"/>
            </a:xfrm>
            <a:prstGeom prst="straightConnector1">
              <a:avLst/>
            </a:prstGeom>
            <a:noFill/>
            <a:ln cap="flat" cmpd="sng" w="19050">
              <a:solidFill>
                <a:srgbClr val="980000"/>
              </a:solidFill>
              <a:prstDash val="solid"/>
              <a:round/>
              <a:headEnd len="med" w="med" type="none"/>
              <a:tailEnd len="med" w="med" type="triangle"/>
            </a:ln>
          </p:spPr>
        </p:cxnSp>
        <p:cxnSp>
          <p:nvCxnSpPr>
            <p:cNvPr id="746" name="Google Shape;746;p51"/>
            <p:cNvCxnSpPr>
              <a:stCxn id="743" idx="6"/>
              <a:endCxn id="744" idx="2"/>
            </p:cNvCxnSpPr>
            <p:nvPr/>
          </p:nvCxnSpPr>
          <p:spPr>
            <a:xfrm flipH="1" rot="10800000">
              <a:off x="7965425" y="1878792"/>
              <a:ext cx="545700" cy="2400"/>
            </a:xfrm>
            <a:prstGeom prst="straightConnector1">
              <a:avLst/>
            </a:prstGeom>
            <a:noFill/>
            <a:ln cap="flat" cmpd="sng" w="19050">
              <a:solidFill>
                <a:srgbClr val="FF9900"/>
              </a:solidFill>
              <a:prstDash val="solid"/>
              <a:round/>
              <a:headEnd len="med" w="med" type="none"/>
              <a:tailEnd len="med" w="med" type="triangle"/>
            </a:ln>
          </p:spPr>
        </p:cxnSp>
      </p:grpSp>
      <p:grpSp>
        <p:nvGrpSpPr>
          <p:cNvPr id="747" name="Google Shape;747;p51"/>
          <p:cNvGrpSpPr/>
          <p:nvPr/>
        </p:nvGrpSpPr>
        <p:grpSpPr>
          <a:xfrm>
            <a:off x="7371725" y="2528375"/>
            <a:ext cx="1654200" cy="1169985"/>
            <a:chOff x="7371725" y="2528375"/>
            <a:chExt cx="1654200" cy="1169985"/>
          </a:xfrm>
        </p:grpSpPr>
        <p:sp>
          <p:nvSpPr>
            <p:cNvPr id="748" name="Google Shape;748;p51"/>
            <p:cNvSpPr txBox="1"/>
            <p:nvPr/>
          </p:nvSpPr>
          <p:spPr>
            <a:xfrm>
              <a:off x="7371725" y="3329060"/>
              <a:ext cx="165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Probabilistic</a:t>
              </a:r>
              <a:endParaRPr sz="1200">
                <a:latin typeface="Helvetica Neue"/>
                <a:ea typeface="Helvetica Neue"/>
                <a:cs typeface="Helvetica Neue"/>
                <a:sym typeface="Helvetica Neue"/>
              </a:endParaRPr>
            </a:p>
          </p:txBody>
        </p:sp>
        <p:sp>
          <p:nvSpPr>
            <p:cNvPr id="749" name="Google Shape;749;p51"/>
            <p:cNvSpPr/>
            <p:nvPr/>
          </p:nvSpPr>
          <p:spPr>
            <a:xfrm>
              <a:off x="7784525" y="2528375"/>
              <a:ext cx="180900" cy="180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1"/>
            <p:cNvSpPr/>
            <p:nvPr/>
          </p:nvSpPr>
          <p:spPr>
            <a:xfrm>
              <a:off x="8510975" y="2531857"/>
              <a:ext cx="180900" cy="1809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sp>
          <p:nvSpPr>
            <p:cNvPr id="751" name="Google Shape;751;p51"/>
            <p:cNvSpPr/>
            <p:nvPr/>
          </p:nvSpPr>
          <p:spPr>
            <a:xfrm>
              <a:off x="7784525" y="3009942"/>
              <a:ext cx="180900" cy="180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8510975" y="3007549"/>
              <a:ext cx="180900" cy="180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3" name="Google Shape;753;p51"/>
            <p:cNvCxnSpPr>
              <a:stCxn id="749" idx="6"/>
              <a:endCxn id="750" idx="2"/>
            </p:cNvCxnSpPr>
            <p:nvPr/>
          </p:nvCxnSpPr>
          <p:spPr>
            <a:xfrm>
              <a:off x="7965425" y="2618825"/>
              <a:ext cx="545700" cy="3600"/>
            </a:xfrm>
            <a:prstGeom prst="straightConnector1">
              <a:avLst/>
            </a:prstGeom>
            <a:noFill/>
            <a:ln cap="flat" cmpd="sng" w="19050">
              <a:solidFill>
                <a:srgbClr val="980000"/>
              </a:solidFill>
              <a:prstDash val="dot"/>
              <a:round/>
              <a:headEnd len="med" w="med" type="none"/>
              <a:tailEnd len="med" w="med" type="triangle"/>
            </a:ln>
          </p:spPr>
        </p:cxnSp>
        <p:cxnSp>
          <p:nvCxnSpPr>
            <p:cNvPr id="754" name="Google Shape;754;p51"/>
            <p:cNvCxnSpPr>
              <a:stCxn id="751" idx="6"/>
              <a:endCxn id="752" idx="2"/>
            </p:cNvCxnSpPr>
            <p:nvPr/>
          </p:nvCxnSpPr>
          <p:spPr>
            <a:xfrm flipH="1" rot="10800000">
              <a:off x="7965425" y="3097992"/>
              <a:ext cx="545700" cy="2400"/>
            </a:xfrm>
            <a:prstGeom prst="straightConnector1">
              <a:avLst/>
            </a:prstGeom>
            <a:noFill/>
            <a:ln cap="flat" cmpd="sng" w="19050">
              <a:solidFill>
                <a:srgbClr val="FF9900"/>
              </a:solidFill>
              <a:prstDash val="dot"/>
              <a:round/>
              <a:headEnd len="med" w="med" type="none"/>
              <a:tailEnd len="med" w="med" type="triangle"/>
            </a:ln>
          </p:spPr>
        </p:cxnSp>
        <p:sp>
          <p:nvSpPr>
            <p:cNvPr id="755" name="Google Shape;755;p51"/>
            <p:cNvSpPr/>
            <p:nvPr/>
          </p:nvSpPr>
          <p:spPr>
            <a:xfrm>
              <a:off x="8510975" y="2760457"/>
              <a:ext cx="180900" cy="180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sp>
          <p:nvSpPr>
            <p:cNvPr id="756" name="Google Shape;756;p51"/>
            <p:cNvSpPr/>
            <p:nvPr/>
          </p:nvSpPr>
          <p:spPr>
            <a:xfrm>
              <a:off x="8510975" y="3236149"/>
              <a:ext cx="180900" cy="180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7" name="Google Shape;757;p51"/>
            <p:cNvCxnSpPr>
              <a:stCxn id="749" idx="6"/>
              <a:endCxn id="755" idx="2"/>
            </p:cNvCxnSpPr>
            <p:nvPr/>
          </p:nvCxnSpPr>
          <p:spPr>
            <a:xfrm>
              <a:off x="7965425" y="2618825"/>
              <a:ext cx="545700" cy="232200"/>
            </a:xfrm>
            <a:prstGeom prst="straightConnector1">
              <a:avLst/>
            </a:prstGeom>
            <a:noFill/>
            <a:ln cap="flat" cmpd="sng" w="19050">
              <a:solidFill>
                <a:srgbClr val="980000"/>
              </a:solidFill>
              <a:prstDash val="dot"/>
              <a:round/>
              <a:headEnd len="med" w="med" type="none"/>
              <a:tailEnd len="med" w="med" type="triangle"/>
            </a:ln>
          </p:spPr>
        </p:cxnSp>
        <p:cxnSp>
          <p:nvCxnSpPr>
            <p:cNvPr id="758" name="Google Shape;758;p51"/>
            <p:cNvCxnSpPr>
              <a:stCxn id="751" idx="6"/>
              <a:endCxn id="755" idx="2"/>
            </p:cNvCxnSpPr>
            <p:nvPr/>
          </p:nvCxnSpPr>
          <p:spPr>
            <a:xfrm flipH="1" rot="10800000">
              <a:off x="7965425" y="2850792"/>
              <a:ext cx="545700" cy="249600"/>
            </a:xfrm>
            <a:prstGeom prst="straightConnector1">
              <a:avLst/>
            </a:prstGeom>
            <a:noFill/>
            <a:ln cap="flat" cmpd="sng" w="19050">
              <a:solidFill>
                <a:srgbClr val="FF9900"/>
              </a:solidFill>
              <a:prstDash val="dot"/>
              <a:round/>
              <a:headEnd len="med" w="med" type="none"/>
              <a:tailEnd len="med" w="med" type="triangle"/>
            </a:ln>
          </p:spPr>
        </p:cxnSp>
        <p:cxnSp>
          <p:nvCxnSpPr>
            <p:cNvPr id="759" name="Google Shape;759;p51"/>
            <p:cNvCxnSpPr>
              <a:stCxn id="751" idx="6"/>
              <a:endCxn id="756" idx="2"/>
            </p:cNvCxnSpPr>
            <p:nvPr/>
          </p:nvCxnSpPr>
          <p:spPr>
            <a:xfrm>
              <a:off x="7965425" y="3100392"/>
              <a:ext cx="545700" cy="226200"/>
            </a:xfrm>
            <a:prstGeom prst="straightConnector1">
              <a:avLst/>
            </a:prstGeom>
            <a:noFill/>
            <a:ln cap="flat" cmpd="sng" w="19050">
              <a:solidFill>
                <a:srgbClr val="FF9900"/>
              </a:solidFill>
              <a:prstDash val="dot"/>
              <a:round/>
              <a:headEnd len="med" w="med" type="none"/>
              <a:tailEnd len="med" w="med" type="triangle"/>
            </a:ln>
          </p:spPr>
        </p:cxnSp>
      </p:grpSp>
      <p:grpSp>
        <p:nvGrpSpPr>
          <p:cNvPr id="760" name="Google Shape;760;p51"/>
          <p:cNvGrpSpPr/>
          <p:nvPr/>
        </p:nvGrpSpPr>
        <p:grpSpPr>
          <a:xfrm>
            <a:off x="7324850" y="3899975"/>
            <a:ext cx="1782900" cy="1190700"/>
            <a:chOff x="7324850" y="3899975"/>
            <a:chExt cx="1782900" cy="1190700"/>
          </a:xfrm>
        </p:grpSpPr>
        <p:sp>
          <p:nvSpPr>
            <p:cNvPr id="761" name="Google Shape;761;p51"/>
            <p:cNvSpPr txBox="1"/>
            <p:nvPr/>
          </p:nvSpPr>
          <p:spPr>
            <a:xfrm>
              <a:off x="7324850" y="4721375"/>
              <a:ext cx="178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Environment Dynamics</a:t>
              </a:r>
              <a:endParaRPr sz="1200">
                <a:latin typeface="Helvetica Neue"/>
                <a:ea typeface="Helvetica Neue"/>
                <a:cs typeface="Helvetica Neue"/>
                <a:sym typeface="Helvetica Neue"/>
              </a:endParaRPr>
            </a:p>
          </p:txBody>
        </p:sp>
        <p:cxnSp>
          <p:nvCxnSpPr>
            <p:cNvPr id="762" name="Google Shape;762;p51"/>
            <p:cNvCxnSpPr>
              <a:stCxn id="763" idx="6"/>
              <a:endCxn id="764" idx="2"/>
            </p:cNvCxnSpPr>
            <p:nvPr/>
          </p:nvCxnSpPr>
          <p:spPr>
            <a:xfrm>
              <a:off x="7965425" y="3990425"/>
              <a:ext cx="545700" cy="3600"/>
            </a:xfrm>
            <a:prstGeom prst="straightConnector1">
              <a:avLst/>
            </a:prstGeom>
            <a:noFill/>
            <a:ln cap="flat" cmpd="sng" w="28575">
              <a:solidFill>
                <a:srgbClr val="D9EAD3"/>
              </a:solidFill>
              <a:prstDash val="dashDot"/>
              <a:round/>
              <a:headEnd len="med" w="med" type="none"/>
              <a:tailEnd len="med" w="med" type="triangle"/>
            </a:ln>
          </p:spPr>
        </p:cxnSp>
        <p:cxnSp>
          <p:nvCxnSpPr>
            <p:cNvPr id="765" name="Google Shape;765;p51"/>
            <p:cNvCxnSpPr>
              <a:stCxn id="763" idx="6"/>
              <a:endCxn id="766" idx="2"/>
            </p:cNvCxnSpPr>
            <p:nvPr/>
          </p:nvCxnSpPr>
          <p:spPr>
            <a:xfrm>
              <a:off x="7965425" y="3990425"/>
              <a:ext cx="545700" cy="232200"/>
            </a:xfrm>
            <a:prstGeom prst="straightConnector1">
              <a:avLst/>
            </a:prstGeom>
            <a:noFill/>
            <a:ln cap="flat" cmpd="sng" w="28575">
              <a:solidFill>
                <a:srgbClr val="D9EAD3"/>
              </a:solidFill>
              <a:prstDash val="dashDot"/>
              <a:round/>
              <a:headEnd len="med" w="med" type="none"/>
              <a:tailEnd len="med" w="med" type="triangle"/>
            </a:ln>
          </p:spPr>
        </p:cxnSp>
        <p:cxnSp>
          <p:nvCxnSpPr>
            <p:cNvPr id="767" name="Google Shape;767;p51"/>
            <p:cNvCxnSpPr>
              <a:stCxn id="768" idx="6"/>
              <a:endCxn id="766" idx="2"/>
            </p:cNvCxnSpPr>
            <p:nvPr/>
          </p:nvCxnSpPr>
          <p:spPr>
            <a:xfrm flipH="1" rot="10800000">
              <a:off x="7965425" y="4222392"/>
              <a:ext cx="545700" cy="249600"/>
            </a:xfrm>
            <a:prstGeom prst="straightConnector1">
              <a:avLst/>
            </a:prstGeom>
            <a:noFill/>
            <a:ln cap="flat" cmpd="sng" w="28575">
              <a:solidFill>
                <a:srgbClr val="D9EAD3"/>
              </a:solidFill>
              <a:prstDash val="dashDot"/>
              <a:round/>
              <a:headEnd len="med" w="med" type="none"/>
              <a:tailEnd len="med" w="med" type="triangle"/>
            </a:ln>
          </p:spPr>
        </p:cxnSp>
        <p:cxnSp>
          <p:nvCxnSpPr>
            <p:cNvPr id="769" name="Google Shape;769;p51"/>
            <p:cNvCxnSpPr>
              <a:stCxn id="768" idx="6"/>
              <a:endCxn id="770" idx="2"/>
            </p:cNvCxnSpPr>
            <p:nvPr/>
          </p:nvCxnSpPr>
          <p:spPr>
            <a:xfrm flipH="1" rot="10800000">
              <a:off x="7965425" y="4469592"/>
              <a:ext cx="545700" cy="2400"/>
            </a:xfrm>
            <a:prstGeom prst="straightConnector1">
              <a:avLst/>
            </a:prstGeom>
            <a:noFill/>
            <a:ln cap="flat" cmpd="sng" w="28575">
              <a:solidFill>
                <a:srgbClr val="D9EAD3"/>
              </a:solidFill>
              <a:prstDash val="dashDot"/>
              <a:round/>
              <a:headEnd len="med" w="med" type="none"/>
              <a:tailEnd len="med" w="med" type="triangle"/>
            </a:ln>
          </p:spPr>
        </p:cxnSp>
        <p:cxnSp>
          <p:nvCxnSpPr>
            <p:cNvPr id="771" name="Google Shape;771;p51"/>
            <p:cNvCxnSpPr>
              <a:stCxn id="768" idx="6"/>
              <a:endCxn id="772" idx="2"/>
            </p:cNvCxnSpPr>
            <p:nvPr/>
          </p:nvCxnSpPr>
          <p:spPr>
            <a:xfrm>
              <a:off x="7965425" y="4471992"/>
              <a:ext cx="545700" cy="226200"/>
            </a:xfrm>
            <a:prstGeom prst="straightConnector1">
              <a:avLst/>
            </a:prstGeom>
            <a:noFill/>
            <a:ln cap="flat" cmpd="sng" w="28575">
              <a:solidFill>
                <a:srgbClr val="D9EAD3"/>
              </a:solidFill>
              <a:prstDash val="dashDot"/>
              <a:round/>
              <a:headEnd len="med" w="med" type="none"/>
              <a:tailEnd len="med" w="med" type="triangle"/>
            </a:ln>
          </p:spPr>
        </p:cxnSp>
        <p:sp>
          <p:nvSpPr>
            <p:cNvPr id="763" name="Google Shape;763;p51"/>
            <p:cNvSpPr/>
            <p:nvPr/>
          </p:nvSpPr>
          <p:spPr>
            <a:xfrm>
              <a:off x="7784525" y="3899975"/>
              <a:ext cx="180900" cy="180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p:nvPr/>
          </p:nvSpPr>
          <p:spPr>
            <a:xfrm>
              <a:off x="8510975" y="3903457"/>
              <a:ext cx="180900" cy="1809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sp>
          <p:nvSpPr>
            <p:cNvPr id="768" name="Google Shape;768;p51"/>
            <p:cNvSpPr/>
            <p:nvPr/>
          </p:nvSpPr>
          <p:spPr>
            <a:xfrm>
              <a:off x="7784525" y="4381542"/>
              <a:ext cx="180900" cy="180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1"/>
            <p:cNvSpPr/>
            <p:nvPr/>
          </p:nvSpPr>
          <p:spPr>
            <a:xfrm>
              <a:off x="8510975" y="4379149"/>
              <a:ext cx="180900" cy="180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3" name="Google Shape;773;p51"/>
            <p:cNvCxnSpPr>
              <a:stCxn id="763" idx="6"/>
              <a:endCxn id="764" idx="2"/>
            </p:cNvCxnSpPr>
            <p:nvPr/>
          </p:nvCxnSpPr>
          <p:spPr>
            <a:xfrm>
              <a:off x="7965425" y="3990425"/>
              <a:ext cx="545700" cy="3600"/>
            </a:xfrm>
            <a:prstGeom prst="straightConnector1">
              <a:avLst/>
            </a:prstGeom>
            <a:noFill/>
            <a:ln cap="flat" cmpd="sng" w="19050">
              <a:solidFill>
                <a:srgbClr val="980000"/>
              </a:solidFill>
              <a:prstDash val="dot"/>
              <a:round/>
              <a:headEnd len="med" w="med" type="none"/>
              <a:tailEnd len="med" w="med" type="triangle"/>
            </a:ln>
          </p:spPr>
        </p:cxnSp>
        <p:cxnSp>
          <p:nvCxnSpPr>
            <p:cNvPr id="774" name="Google Shape;774;p51"/>
            <p:cNvCxnSpPr>
              <a:stCxn id="768" idx="6"/>
              <a:endCxn id="770" idx="2"/>
            </p:cNvCxnSpPr>
            <p:nvPr/>
          </p:nvCxnSpPr>
          <p:spPr>
            <a:xfrm flipH="1" rot="10800000">
              <a:off x="7965425" y="4469592"/>
              <a:ext cx="545700" cy="2400"/>
            </a:xfrm>
            <a:prstGeom prst="straightConnector1">
              <a:avLst/>
            </a:prstGeom>
            <a:noFill/>
            <a:ln cap="flat" cmpd="sng" w="19050">
              <a:solidFill>
                <a:srgbClr val="FF9900"/>
              </a:solidFill>
              <a:prstDash val="dot"/>
              <a:round/>
              <a:headEnd len="med" w="med" type="none"/>
              <a:tailEnd len="med" w="med" type="triangle"/>
            </a:ln>
          </p:spPr>
        </p:cxnSp>
        <p:sp>
          <p:nvSpPr>
            <p:cNvPr id="766" name="Google Shape;766;p51"/>
            <p:cNvSpPr/>
            <p:nvPr/>
          </p:nvSpPr>
          <p:spPr>
            <a:xfrm>
              <a:off x="8510975" y="4132057"/>
              <a:ext cx="180900" cy="180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sp>
          <p:nvSpPr>
            <p:cNvPr id="772" name="Google Shape;772;p51"/>
            <p:cNvSpPr/>
            <p:nvPr/>
          </p:nvSpPr>
          <p:spPr>
            <a:xfrm>
              <a:off x="8510975" y="4607749"/>
              <a:ext cx="180900" cy="1809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5" name="Google Shape;775;p51"/>
            <p:cNvCxnSpPr>
              <a:stCxn id="763" idx="6"/>
              <a:endCxn id="766" idx="2"/>
            </p:cNvCxnSpPr>
            <p:nvPr/>
          </p:nvCxnSpPr>
          <p:spPr>
            <a:xfrm>
              <a:off x="7965425" y="3990425"/>
              <a:ext cx="545700" cy="232200"/>
            </a:xfrm>
            <a:prstGeom prst="straightConnector1">
              <a:avLst/>
            </a:prstGeom>
            <a:noFill/>
            <a:ln cap="flat" cmpd="sng" w="19050">
              <a:solidFill>
                <a:srgbClr val="980000"/>
              </a:solidFill>
              <a:prstDash val="dot"/>
              <a:round/>
              <a:headEnd len="med" w="med" type="none"/>
              <a:tailEnd len="med" w="med" type="triangle"/>
            </a:ln>
          </p:spPr>
        </p:cxnSp>
        <p:cxnSp>
          <p:nvCxnSpPr>
            <p:cNvPr id="776" name="Google Shape;776;p51"/>
            <p:cNvCxnSpPr>
              <a:stCxn id="768" idx="6"/>
              <a:endCxn id="766" idx="2"/>
            </p:cNvCxnSpPr>
            <p:nvPr/>
          </p:nvCxnSpPr>
          <p:spPr>
            <a:xfrm flipH="1" rot="10800000">
              <a:off x="7965425" y="4222392"/>
              <a:ext cx="545700" cy="249600"/>
            </a:xfrm>
            <a:prstGeom prst="straightConnector1">
              <a:avLst/>
            </a:prstGeom>
            <a:noFill/>
            <a:ln cap="flat" cmpd="sng" w="19050">
              <a:solidFill>
                <a:srgbClr val="FF9900"/>
              </a:solidFill>
              <a:prstDash val="dot"/>
              <a:round/>
              <a:headEnd len="med" w="med" type="none"/>
              <a:tailEnd len="med" w="med" type="triangle"/>
            </a:ln>
          </p:spPr>
        </p:cxnSp>
      </p:grpSp>
      <p:grpSp>
        <p:nvGrpSpPr>
          <p:cNvPr id="777" name="Google Shape;777;p51"/>
          <p:cNvGrpSpPr/>
          <p:nvPr/>
        </p:nvGrpSpPr>
        <p:grpSpPr>
          <a:xfrm>
            <a:off x="5800875" y="4216500"/>
            <a:ext cx="1654200" cy="854163"/>
            <a:chOff x="5800875" y="4216500"/>
            <a:chExt cx="1654200" cy="854163"/>
          </a:xfrm>
        </p:grpSpPr>
        <p:grpSp>
          <p:nvGrpSpPr>
            <p:cNvPr id="778" name="Google Shape;778;p51"/>
            <p:cNvGrpSpPr/>
            <p:nvPr/>
          </p:nvGrpSpPr>
          <p:grpSpPr>
            <a:xfrm>
              <a:off x="5800875" y="4251000"/>
              <a:ext cx="1654200" cy="819663"/>
              <a:chOff x="5800875" y="1431600"/>
              <a:chExt cx="1654200" cy="819663"/>
            </a:xfrm>
          </p:grpSpPr>
          <p:sp>
            <p:nvSpPr>
              <p:cNvPr id="779" name="Google Shape;779;p51"/>
              <p:cNvSpPr txBox="1"/>
              <p:nvPr/>
            </p:nvSpPr>
            <p:spPr>
              <a:xfrm>
                <a:off x="5800875" y="1697163"/>
                <a:ext cx="165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Continuous versus discrete actions.</a:t>
                </a:r>
                <a:endParaRPr sz="1200">
                  <a:latin typeface="Helvetica Neue"/>
                  <a:ea typeface="Helvetica Neue"/>
                  <a:cs typeface="Helvetica Neue"/>
                  <a:sym typeface="Helvetica Neue"/>
                </a:endParaRPr>
              </a:p>
            </p:txBody>
          </p:sp>
          <p:sp>
            <p:nvSpPr>
              <p:cNvPr id="780" name="Google Shape;780;p51"/>
              <p:cNvSpPr txBox="1"/>
              <p:nvPr/>
            </p:nvSpPr>
            <p:spPr>
              <a:xfrm>
                <a:off x="6289575" y="1431600"/>
                <a:ext cx="67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 🦾</a:t>
                </a:r>
                <a:endParaRPr/>
              </a:p>
            </p:txBody>
          </p:sp>
        </p:grpSp>
        <p:cxnSp>
          <p:nvCxnSpPr>
            <p:cNvPr id="781" name="Google Shape;781;p51"/>
            <p:cNvCxnSpPr/>
            <p:nvPr/>
          </p:nvCxnSpPr>
          <p:spPr>
            <a:xfrm>
              <a:off x="5985775" y="4216500"/>
              <a:ext cx="14385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Midterm</a:t>
            </a:r>
            <a:r>
              <a:rPr lang="en"/>
              <a:t> Reports Due </a:t>
            </a:r>
            <a:r>
              <a:rPr i="1" lang="en"/>
              <a:t>Apr 3, 11:59pm</a:t>
            </a:r>
            <a:endParaRPr i="1"/>
          </a:p>
        </p:txBody>
      </p:sp>
      <p:sp>
        <p:nvSpPr>
          <p:cNvPr id="112" name="Google Shape;112;p16"/>
          <p:cNvSpPr txBox="1"/>
          <p:nvPr>
            <p:ph idx="1" type="body"/>
          </p:nvPr>
        </p:nvSpPr>
        <p:spPr>
          <a:xfrm>
            <a:off x="311700" y="1145200"/>
            <a:ext cx="8520600" cy="3845400"/>
          </a:xfrm>
          <a:prstGeom prst="rect">
            <a:avLst/>
          </a:prstGeom>
        </p:spPr>
        <p:txBody>
          <a:bodyPr anchorCtr="0" anchor="t" bIns="91425" lIns="91425" spcFirstLastPara="1" rIns="91425" wrap="square" tIns="91425">
            <a:normAutofit fontScale="85000"/>
          </a:bodyPr>
          <a:lstStyle/>
          <a:p>
            <a:pPr indent="-347345" lvl="0" marL="457200" rtl="0" algn="l">
              <a:spcBef>
                <a:spcPts val="0"/>
              </a:spcBef>
              <a:spcAft>
                <a:spcPts val="0"/>
              </a:spcAft>
              <a:buSzPct val="100000"/>
              <a:buChar char="●"/>
            </a:pPr>
            <a:r>
              <a:rPr lang="en"/>
              <a:t>D</a:t>
            </a:r>
            <a:r>
              <a:rPr lang="en"/>
              <a:t>etails about the set of initial experiments you have done for the project</a:t>
            </a:r>
            <a:endParaRPr/>
          </a:p>
          <a:p>
            <a:pPr indent="-347344" lvl="1" marL="914400" rtl="0" algn="l">
              <a:spcBef>
                <a:spcPts val="0"/>
              </a:spcBef>
              <a:spcAft>
                <a:spcPts val="0"/>
              </a:spcAft>
              <a:buSzPct val="100000"/>
              <a:buChar char="○"/>
            </a:pPr>
            <a:r>
              <a:rPr lang="en"/>
              <a:t>Can </a:t>
            </a:r>
            <a:r>
              <a:rPr lang="en"/>
              <a:t>involve</a:t>
            </a:r>
            <a:r>
              <a:rPr lang="en"/>
              <a:t> a short abstract/introduction</a:t>
            </a:r>
            <a:endParaRPr/>
          </a:p>
          <a:p>
            <a:pPr indent="-347345" lvl="0" marL="457200" rtl="0" algn="l">
              <a:spcBef>
                <a:spcPts val="0"/>
              </a:spcBef>
              <a:spcAft>
                <a:spcPts val="0"/>
              </a:spcAft>
              <a:buSzPct val="100000"/>
              <a:buChar char="●"/>
            </a:pPr>
            <a:r>
              <a:rPr lang="en"/>
              <a:t>Should involve reproducing the results of a state-of-the-art baseline model for the task of interest with code that you have implemented, or a pilot version of your proposed approach</a:t>
            </a:r>
            <a:endParaRPr/>
          </a:p>
          <a:p>
            <a:pPr indent="-347345" lvl="0" marL="457200" rtl="0" algn="l">
              <a:spcBef>
                <a:spcPts val="0"/>
              </a:spcBef>
              <a:spcAft>
                <a:spcPts val="0"/>
              </a:spcAft>
              <a:buSzPct val="100000"/>
              <a:buChar char="●"/>
            </a:pPr>
            <a:r>
              <a:rPr lang="en"/>
              <a:t>Talk about the specific dataset(s) you choose to use, the evaluation protocol and metric you decide to have, and the experiment settings.</a:t>
            </a:r>
            <a:endParaRPr/>
          </a:p>
          <a:p>
            <a:pPr indent="-347345" lvl="0" marL="457200" rtl="0" algn="l">
              <a:spcBef>
                <a:spcPts val="0"/>
              </a:spcBef>
              <a:spcAft>
                <a:spcPts val="0"/>
              </a:spcAft>
              <a:buSzPct val="100000"/>
              <a:buChar char="●"/>
            </a:pPr>
            <a:r>
              <a:rPr lang="en"/>
              <a:t>Perform an analysis of what remaining errors your mid-report model makes and describe how you will </a:t>
            </a:r>
            <a:r>
              <a:rPr lang="en"/>
              <a:t>approach</a:t>
            </a:r>
            <a:r>
              <a:rPr lang="en"/>
              <a:t> these by the final report</a:t>
            </a:r>
            <a:endParaRPr/>
          </a:p>
          <a:p>
            <a:pPr indent="-347345" lvl="0" marL="457200" rtl="0" algn="l">
              <a:spcBef>
                <a:spcPts val="0"/>
              </a:spcBef>
              <a:spcAft>
                <a:spcPts val="0"/>
              </a:spcAft>
              <a:buSzPct val="100000"/>
              <a:buChar char="●"/>
            </a:pPr>
            <a:r>
              <a:rPr lang="en"/>
              <a:t>Format: a 3-page report + contributions page</a:t>
            </a:r>
            <a:endParaRPr/>
          </a:p>
          <a:p>
            <a:pPr indent="-347345" lvl="0" marL="457200" rtl="0" algn="l">
              <a:spcBef>
                <a:spcPts val="0"/>
              </a:spcBef>
              <a:spcAft>
                <a:spcPts val="0"/>
              </a:spcAft>
              <a:buSzPct val="100000"/>
              <a:buChar char="●"/>
            </a:pPr>
            <a:r>
              <a:rPr lang="en"/>
              <a:t>Syllabus provides suggested format outline and grading breakdown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10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10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1000"/>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1000"/>
                                        <p:tgtEl>
                                          <p:spTgt spid="1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animEffect filter="fade" transition="in">
                                      <p:cBhvr>
                                        <p:cTn dur="1000"/>
                                        <p:tgtEl>
                                          <p:spTgt spid="1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5" st="5"/>
                                            </p:txEl>
                                          </p:spTgt>
                                        </p:tgtEl>
                                        <p:attrNameLst>
                                          <p:attrName>style.visibility</p:attrName>
                                        </p:attrNameLst>
                                      </p:cBhvr>
                                      <p:to>
                                        <p:strVal val="visible"/>
                                      </p:to>
                                    </p:set>
                                    <p:animEffect filter="fade" transition="in">
                                      <p:cBhvr>
                                        <p:cTn dur="1000"/>
                                        <p:tgtEl>
                                          <p:spTgt spid="1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6" st="6"/>
                                            </p:txEl>
                                          </p:spTgt>
                                        </p:tgtEl>
                                        <p:attrNameLst>
                                          <p:attrName>style.visibility</p:attrName>
                                        </p:attrNameLst>
                                      </p:cBhvr>
                                      <p:to>
                                        <p:strVal val="visible"/>
                                      </p:to>
                                    </p:set>
                                    <p:animEffect filter="fade" transition="in">
                                      <p:cBhvr>
                                        <p:cTn dur="1000"/>
                                        <p:tgtEl>
                                          <p:spTgt spid="11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ALFRED Tasks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87" name="Google Shape;787;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88" name="Google Shape;788;p52"/>
          <p:cNvPicPr preferRelativeResize="0"/>
          <p:nvPr/>
        </p:nvPicPr>
        <p:blipFill>
          <a:blip r:embed="rId3">
            <a:alphaModFix/>
          </a:blip>
          <a:stretch>
            <a:fillRect/>
          </a:stretch>
        </p:blipFill>
        <p:spPr>
          <a:xfrm>
            <a:off x="1175575" y="941525"/>
            <a:ext cx="6792845" cy="3820975"/>
          </a:xfrm>
          <a:prstGeom prst="rect">
            <a:avLst/>
          </a:prstGeom>
          <a:noFill/>
          <a:ln>
            <a:noFill/>
          </a:ln>
        </p:spPr>
      </p:pic>
      <p:sp>
        <p:nvSpPr>
          <p:cNvPr id="789" name="Google Shape;789;p52"/>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https://askforalfred.com/</a:t>
            </a:r>
            <a:r>
              <a:rPr lang="en"/>
              <a:t> </a:t>
            </a:r>
            <a:endParaRPr>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Do Open Loop Planning + Scoring In this Space?</a:t>
            </a:r>
            <a:endParaRPr/>
          </a:p>
        </p:txBody>
      </p:sp>
      <p:sp>
        <p:nvSpPr>
          <p:cNvPr id="795" name="Google Shape;795;p53"/>
          <p:cNvSpPr txBox="1"/>
          <p:nvPr>
            <p:ph idx="1" type="body"/>
          </p:nvPr>
        </p:nvSpPr>
        <p:spPr>
          <a:xfrm>
            <a:off x="311700" y="1152475"/>
            <a:ext cx="6549300" cy="95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en" sz="2400">
                <a:solidFill>
                  <a:schemeClr val="dk1"/>
                </a:solidFill>
              </a:rPr>
              <a:t>Navigate on a grid of occupiable space.</a:t>
            </a:r>
            <a:endParaRPr sz="2400">
              <a:solidFill>
                <a:schemeClr val="dk1"/>
              </a:solidFill>
            </a:endParaRPr>
          </a:p>
        </p:txBody>
      </p:sp>
      <p:sp>
        <p:nvSpPr>
          <p:cNvPr id="796" name="Google Shape;796;p53"/>
          <p:cNvSpPr/>
          <p:nvPr/>
        </p:nvSpPr>
        <p:spPr>
          <a:xfrm>
            <a:off x="1633750" y="3922275"/>
            <a:ext cx="258600" cy="25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53"/>
          <p:cNvPicPr preferRelativeResize="0"/>
          <p:nvPr/>
        </p:nvPicPr>
        <p:blipFill rotWithShape="1">
          <a:blip r:embed="rId3">
            <a:alphaModFix/>
          </a:blip>
          <a:srcRect b="0" l="3236" r="3236" t="0"/>
          <a:stretch/>
        </p:blipFill>
        <p:spPr>
          <a:xfrm>
            <a:off x="154850" y="3415075"/>
            <a:ext cx="1273000" cy="1273000"/>
          </a:xfrm>
          <a:prstGeom prst="rect">
            <a:avLst/>
          </a:prstGeom>
          <a:noFill/>
          <a:ln>
            <a:noFill/>
          </a:ln>
        </p:spPr>
      </p:pic>
      <p:cxnSp>
        <p:nvCxnSpPr>
          <p:cNvPr id="798" name="Google Shape;798;p53"/>
          <p:cNvCxnSpPr>
            <a:stCxn id="796" idx="1"/>
          </p:cNvCxnSpPr>
          <p:nvPr/>
        </p:nvCxnSpPr>
        <p:spPr>
          <a:xfrm rot="10800000">
            <a:off x="1407021" y="3537146"/>
            <a:ext cx="264600" cy="423000"/>
          </a:xfrm>
          <a:prstGeom prst="straightConnector1">
            <a:avLst/>
          </a:prstGeom>
          <a:noFill/>
          <a:ln cap="flat" cmpd="sng" w="9525">
            <a:solidFill>
              <a:schemeClr val="dk2"/>
            </a:solidFill>
            <a:prstDash val="solid"/>
            <a:round/>
            <a:headEnd len="med" w="med" type="none"/>
            <a:tailEnd len="med" w="med" type="none"/>
          </a:ln>
        </p:spPr>
      </p:cxnSp>
      <p:pic>
        <p:nvPicPr>
          <p:cNvPr id="799" name="Google Shape;799;p53"/>
          <p:cNvPicPr preferRelativeResize="0"/>
          <p:nvPr/>
        </p:nvPicPr>
        <p:blipFill>
          <a:blip r:embed="rId4">
            <a:alphaModFix/>
          </a:blip>
          <a:stretch>
            <a:fillRect/>
          </a:stretch>
        </p:blipFill>
        <p:spPr>
          <a:xfrm>
            <a:off x="7120125" y="1411600"/>
            <a:ext cx="1273000" cy="1273000"/>
          </a:xfrm>
          <a:prstGeom prst="rect">
            <a:avLst/>
          </a:prstGeom>
          <a:noFill/>
          <a:ln>
            <a:noFill/>
          </a:ln>
        </p:spPr>
      </p:pic>
      <p:cxnSp>
        <p:nvCxnSpPr>
          <p:cNvPr id="800" name="Google Shape;800;p53"/>
          <p:cNvCxnSpPr>
            <a:endCxn id="796" idx="3"/>
          </p:cNvCxnSpPr>
          <p:nvPr/>
        </p:nvCxnSpPr>
        <p:spPr>
          <a:xfrm flipH="1" rot="10800000">
            <a:off x="1386321" y="4143004"/>
            <a:ext cx="285300" cy="444900"/>
          </a:xfrm>
          <a:prstGeom prst="straightConnector1">
            <a:avLst/>
          </a:prstGeom>
          <a:noFill/>
          <a:ln cap="flat" cmpd="sng" w="9525">
            <a:solidFill>
              <a:schemeClr val="dk2"/>
            </a:solidFill>
            <a:prstDash val="solid"/>
            <a:round/>
            <a:headEnd len="med" w="med" type="none"/>
            <a:tailEnd len="med" w="med" type="none"/>
          </a:ln>
        </p:spPr>
      </p:cxnSp>
      <p:cxnSp>
        <p:nvCxnSpPr>
          <p:cNvPr id="801" name="Google Shape;801;p53"/>
          <p:cNvCxnSpPr>
            <a:stCxn id="802" idx="7"/>
          </p:cNvCxnSpPr>
          <p:nvPr/>
        </p:nvCxnSpPr>
        <p:spPr>
          <a:xfrm flipH="1" rot="10800000">
            <a:off x="6800061" y="1442670"/>
            <a:ext cx="340800" cy="1163700"/>
          </a:xfrm>
          <a:prstGeom prst="straightConnector1">
            <a:avLst/>
          </a:prstGeom>
          <a:noFill/>
          <a:ln cap="flat" cmpd="sng" w="9525">
            <a:solidFill>
              <a:schemeClr val="dk2"/>
            </a:solidFill>
            <a:prstDash val="solid"/>
            <a:round/>
            <a:headEnd len="med" w="med" type="none"/>
            <a:tailEnd len="med" w="med" type="none"/>
          </a:ln>
        </p:spPr>
      </p:cxnSp>
      <p:cxnSp>
        <p:nvCxnSpPr>
          <p:cNvPr id="803" name="Google Shape;803;p53"/>
          <p:cNvCxnSpPr>
            <a:stCxn id="802" idx="5"/>
          </p:cNvCxnSpPr>
          <p:nvPr/>
        </p:nvCxnSpPr>
        <p:spPr>
          <a:xfrm flipH="1" rot="10800000">
            <a:off x="6800061" y="2667330"/>
            <a:ext cx="351000" cy="106200"/>
          </a:xfrm>
          <a:prstGeom prst="straightConnector1">
            <a:avLst/>
          </a:prstGeom>
          <a:noFill/>
          <a:ln cap="flat" cmpd="sng" w="9525">
            <a:solidFill>
              <a:schemeClr val="dk2"/>
            </a:solidFill>
            <a:prstDash val="solid"/>
            <a:round/>
            <a:headEnd len="med" w="med" type="none"/>
            <a:tailEnd len="med" w="med" type="none"/>
          </a:ln>
        </p:spPr>
      </p:cxnSp>
      <p:sp>
        <p:nvSpPr>
          <p:cNvPr id="804" name="Google Shape;804;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05" name="Google Shape;805;p53"/>
          <p:cNvSpPr/>
          <p:nvPr/>
        </p:nvSpPr>
        <p:spPr>
          <a:xfrm>
            <a:off x="1644850"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 name="Google Shape;806;p53"/>
          <p:cNvCxnSpPr>
            <a:stCxn id="796" idx="0"/>
            <a:endCxn id="805" idx="4"/>
          </p:cNvCxnSpPr>
          <p:nvPr/>
        </p:nvCxnSpPr>
        <p:spPr>
          <a:xfrm rot="10800000">
            <a:off x="1763050"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807" name="Google Shape;807;p53"/>
          <p:cNvCxnSpPr>
            <a:stCxn id="796" idx="4"/>
            <a:endCxn id="808" idx="0"/>
          </p:cNvCxnSpPr>
          <p:nvPr/>
        </p:nvCxnSpPr>
        <p:spPr>
          <a:xfrm>
            <a:off x="1763050"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809" name="Google Shape;809;p53"/>
          <p:cNvSpPr/>
          <p:nvPr/>
        </p:nvSpPr>
        <p:spPr>
          <a:xfrm>
            <a:off x="1644850"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p:nvPr/>
        </p:nvSpPr>
        <p:spPr>
          <a:xfrm>
            <a:off x="1644850"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3"/>
          <p:cNvSpPr/>
          <p:nvPr/>
        </p:nvSpPr>
        <p:spPr>
          <a:xfrm>
            <a:off x="1644850"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p:nvPr/>
        </p:nvSpPr>
        <p:spPr>
          <a:xfrm>
            <a:off x="1644850"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p:nvPr/>
        </p:nvSpPr>
        <p:spPr>
          <a:xfrm>
            <a:off x="1644850"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3" name="Google Shape;813;p53"/>
          <p:cNvCxnSpPr>
            <a:stCxn id="808" idx="4"/>
            <a:endCxn id="812" idx="0"/>
          </p:cNvCxnSpPr>
          <p:nvPr/>
        </p:nvCxnSpPr>
        <p:spPr>
          <a:xfrm>
            <a:off x="1763050"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814" name="Google Shape;814;p53"/>
          <p:cNvCxnSpPr>
            <a:stCxn id="805" idx="0"/>
            <a:endCxn id="809" idx="4"/>
          </p:cNvCxnSpPr>
          <p:nvPr/>
        </p:nvCxnSpPr>
        <p:spPr>
          <a:xfrm rot="10800000">
            <a:off x="1763050"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815" name="Google Shape;815;p53"/>
          <p:cNvCxnSpPr>
            <a:stCxn id="809" idx="0"/>
            <a:endCxn id="810" idx="4"/>
          </p:cNvCxnSpPr>
          <p:nvPr/>
        </p:nvCxnSpPr>
        <p:spPr>
          <a:xfrm rot="10800000">
            <a:off x="1763050"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816" name="Google Shape;816;p53"/>
          <p:cNvCxnSpPr>
            <a:stCxn id="810" idx="0"/>
            <a:endCxn id="811" idx="4"/>
          </p:cNvCxnSpPr>
          <p:nvPr/>
        </p:nvCxnSpPr>
        <p:spPr>
          <a:xfrm rot="10800000">
            <a:off x="1763050" y="2395650"/>
            <a:ext cx="0" cy="176100"/>
          </a:xfrm>
          <a:prstGeom prst="straightConnector1">
            <a:avLst/>
          </a:prstGeom>
          <a:noFill/>
          <a:ln cap="flat" cmpd="sng" w="19050">
            <a:solidFill>
              <a:srgbClr val="000000"/>
            </a:solidFill>
            <a:prstDash val="solid"/>
            <a:round/>
            <a:headEnd len="med" w="med" type="none"/>
            <a:tailEnd len="med" w="med" type="none"/>
          </a:ln>
        </p:spPr>
      </p:cxnSp>
      <p:sp>
        <p:nvSpPr>
          <p:cNvPr id="817" name="Google Shape;817;p53"/>
          <p:cNvSpPr/>
          <p:nvPr/>
        </p:nvSpPr>
        <p:spPr>
          <a:xfrm>
            <a:off x="20633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3"/>
          <p:cNvSpPr/>
          <p:nvPr/>
        </p:nvSpPr>
        <p:spPr>
          <a:xfrm>
            <a:off x="20744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9" name="Google Shape;819;p53"/>
          <p:cNvCxnSpPr>
            <a:stCxn id="817" idx="0"/>
            <a:endCxn id="818" idx="4"/>
          </p:cNvCxnSpPr>
          <p:nvPr/>
        </p:nvCxnSpPr>
        <p:spPr>
          <a:xfrm rot="10800000">
            <a:off x="21926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820" name="Google Shape;820;p53"/>
          <p:cNvCxnSpPr>
            <a:stCxn id="817" idx="4"/>
            <a:endCxn id="821" idx="0"/>
          </p:cNvCxnSpPr>
          <p:nvPr/>
        </p:nvCxnSpPr>
        <p:spPr>
          <a:xfrm>
            <a:off x="21926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822" name="Google Shape;822;p53"/>
          <p:cNvSpPr/>
          <p:nvPr/>
        </p:nvSpPr>
        <p:spPr>
          <a:xfrm>
            <a:off x="20744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3"/>
          <p:cNvSpPr/>
          <p:nvPr/>
        </p:nvSpPr>
        <p:spPr>
          <a:xfrm>
            <a:off x="20744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p:nvPr/>
        </p:nvSpPr>
        <p:spPr>
          <a:xfrm>
            <a:off x="20744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3"/>
          <p:cNvSpPr/>
          <p:nvPr/>
        </p:nvSpPr>
        <p:spPr>
          <a:xfrm>
            <a:off x="20744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3"/>
          <p:cNvSpPr/>
          <p:nvPr/>
        </p:nvSpPr>
        <p:spPr>
          <a:xfrm>
            <a:off x="20744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6" name="Google Shape;826;p53"/>
          <p:cNvCxnSpPr>
            <a:stCxn id="821" idx="4"/>
            <a:endCxn id="825" idx="0"/>
          </p:cNvCxnSpPr>
          <p:nvPr/>
        </p:nvCxnSpPr>
        <p:spPr>
          <a:xfrm>
            <a:off x="21926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827" name="Google Shape;827;p53"/>
          <p:cNvCxnSpPr>
            <a:stCxn id="818" idx="0"/>
            <a:endCxn id="822" idx="4"/>
          </p:cNvCxnSpPr>
          <p:nvPr/>
        </p:nvCxnSpPr>
        <p:spPr>
          <a:xfrm rot="10800000">
            <a:off x="21926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828" name="Google Shape;828;p53"/>
          <p:cNvCxnSpPr>
            <a:stCxn id="822" idx="0"/>
            <a:endCxn id="823" idx="4"/>
          </p:cNvCxnSpPr>
          <p:nvPr/>
        </p:nvCxnSpPr>
        <p:spPr>
          <a:xfrm rot="10800000">
            <a:off x="21926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829" name="Google Shape;829;p53"/>
          <p:cNvCxnSpPr>
            <a:stCxn id="823" idx="0"/>
            <a:endCxn id="824" idx="4"/>
          </p:cNvCxnSpPr>
          <p:nvPr/>
        </p:nvCxnSpPr>
        <p:spPr>
          <a:xfrm rot="10800000">
            <a:off x="21926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830" name="Google Shape;830;p53"/>
          <p:cNvCxnSpPr>
            <a:stCxn id="824" idx="2"/>
            <a:endCxn id="811" idx="6"/>
          </p:cNvCxnSpPr>
          <p:nvPr/>
        </p:nvCxnSpPr>
        <p:spPr>
          <a:xfrm rot="10800000">
            <a:off x="18812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31" name="Google Shape;831;p53"/>
          <p:cNvCxnSpPr>
            <a:stCxn id="823" idx="2"/>
            <a:endCxn id="810" idx="6"/>
          </p:cNvCxnSpPr>
          <p:nvPr/>
        </p:nvCxnSpPr>
        <p:spPr>
          <a:xfrm rot="10800000">
            <a:off x="18812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32" name="Google Shape;832;p53"/>
          <p:cNvCxnSpPr>
            <a:stCxn id="822" idx="2"/>
            <a:endCxn id="809" idx="6"/>
          </p:cNvCxnSpPr>
          <p:nvPr/>
        </p:nvCxnSpPr>
        <p:spPr>
          <a:xfrm rot="10800000">
            <a:off x="18812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33" name="Google Shape;833;p53"/>
          <p:cNvCxnSpPr>
            <a:stCxn id="818" idx="2"/>
            <a:endCxn id="805" idx="6"/>
          </p:cNvCxnSpPr>
          <p:nvPr/>
        </p:nvCxnSpPr>
        <p:spPr>
          <a:xfrm rot="10800000">
            <a:off x="18812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34" name="Google Shape;834;p53"/>
          <p:cNvCxnSpPr>
            <a:stCxn id="817" idx="2"/>
            <a:endCxn id="796" idx="6"/>
          </p:cNvCxnSpPr>
          <p:nvPr/>
        </p:nvCxnSpPr>
        <p:spPr>
          <a:xfrm rot="10800000">
            <a:off x="18923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835" name="Google Shape;835;p53"/>
          <p:cNvCxnSpPr>
            <a:stCxn id="821" idx="2"/>
            <a:endCxn id="808" idx="6"/>
          </p:cNvCxnSpPr>
          <p:nvPr/>
        </p:nvCxnSpPr>
        <p:spPr>
          <a:xfrm rot="10800000">
            <a:off x="18812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36" name="Google Shape;836;p53"/>
          <p:cNvCxnSpPr>
            <a:stCxn id="825" idx="2"/>
            <a:endCxn id="812" idx="6"/>
          </p:cNvCxnSpPr>
          <p:nvPr/>
        </p:nvCxnSpPr>
        <p:spPr>
          <a:xfrm rot="10800000">
            <a:off x="18812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837" name="Google Shape;837;p53"/>
          <p:cNvSpPr/>
          <p:nvPr/>
        </p:nvSpPr>
        <p:spPr>
          <a:xfrm>
            <a:off x="25012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p:nvPr/>
        </p:nvSpPr>
        <p:spPr>
          <a:xfrm>
            <a:off x="25123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9" name="Google Shape;839;p53"/>
          <p:cNvCxnSpPr>
            <a:stCxn id="837" idx="0"/>
            <a:endCxn id="838" idx="4"/>
          </p:cNvCxnSpPr>
          <p:nvPr/>
        </p:nvCxnSpPr>
        <p:spPr>
          <a:xfrm rot="10800000">
            <a:off x="26305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840" name="Google Shape;840;p53"/>
          <p:cNvCxnSpPr>
            <a:stCxn id="837" idx="4"/>
            <a:endCxn id="841" idx="0"/>
          </p:cNvCxnSpPr>
          <p:nvPr/>
        </p:nvCxnSpPr>
        <p:spPr>
          <a:xfrm>
            <a:off x="26305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842" name="Google Shape;842;p53"/>
          <p:cNvSpPr/>
          <p:nvPr/>
        </p:nvSpPr>
        <p:spPr>
          <a:xfrm>
            <a:off x="25123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25123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25123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25123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25123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6" name="Google Shape;846;p53"/>
          <p:cNvCxnSpPr>
            <a:stCxn id="841" idx="4"/>
            <a:endCxn id="845" idx="0"/>
          </p:cNvCxnSpPr>
          <p:nvPr/>
        </p:nvCxnSpPr>
        <p:spPr>
          <a:xfrm>
            <a:off x="26305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847" name="Google Shape;847;p53"/>
          <p:cNvCxnSpPr>
            <a:stCxn id="838" idx="0"/>
            <a:endCxn id="842" idx="4"/>
          </p:cNvCxnSpPr>
          <p:nvPr/>
        </p:nvCxnSpPr>
        <p:spPr>
          <a:xfrm rot="10800000">
            <a:off x="26305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848" name="Google Shape;848;p53"/>
          <p:cNvCxnSpPr>
            <a:stCxn id="842" idx="0"/>
            <a:endCxn id="843" idx="4"/>
          </p:cNvCxnSpPr>
          <p:nvPr/>
        </p:nvCxnSpPr>
        <p:spPr>
          <a:xfrm rot="10800000">
            <a:off x="26305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849" name="Google Shape;849;p53"/>
          <p:cNvCxnSpPr>
            <a:stCxn id="843" idx="0"/>
            <a:endCxn id="844" idx="4"/>
          </p:cNvCxnSpPr>
          <p:nvPr/>
        </p:nvCxnSpPr>
        <p:spPr>
          <a:xfrm rot="10800000">
            <a:off x="26305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850" name="Google Shape;850;p53"/>
          <p:cNvCxnSpPr>
            <a:stCxn id="844" idx="2"/>
          </p:cNvCxnSpPr>
          <p:nvPr/>
        </p:nvCxnSpPr>
        <p:spPr>
          <a:xfrm rot="10800000">
            <a:off x="23191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51" name="Google Shape;851;p53"/>
          <p:cNvCxnSpPr>
            <a:stCxn id="843" idx="2"/>
          </p:cNvCxnSpPr>
          <p:nvPr/>
        </p:nvCxnSpPr>
        <p:spPr>
          <a:xfrm rot="10800000">
            <a:off x="23191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52" name="Google Shape;852;p53"/>
          <p:cNvCxnSpPr>
            <a:stCxn id="842" idx="2"/>
          </p:cNvCxnSpPr>
          <p:nvPr/>
        </p:nvCxnSpPr>
        <p:spPr>
          <a:xfrm rot="10800000">
            <a:off x="23191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53" name="Google Shape;853;p53"/>
          <p:cNvCxnSpPr>
            <a:stCxn id="838" idx="2"/>
          </p:cNvCxnSpPr>
          <p:nvPr/>
        </p:nvCxnSpPr>
        <p:spPr>
          <a:xfrm rot="10800000">
            <a:off x="23191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54" name="Google Shape;854;p53"/>
          <p:cNvCxnSpPr>
            <a:stCxn id="837" idx="2"/>
          </p:cNvCxnSpPr>
          <p:nvPr/>
        </p:nvCxnSpPr>
        <p:spPr>
          <a:xfrm rot="10800000">
            <a:off x="23302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855" name="Google Shape;855;p53"/>
          <p:cNvCxnSpPr>
            <a:stCxn id="841" idx="2"/>
          </p:cNvCxnSpPr>
          <p:nvPr/>
        </p:nvCxnSpPr>
        <p:spPr>
          <a:xfrm rot="10800000">
            <a:off x="23191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56" name="Google Shape;856;p53"/>
          <p:cNvCxnSpPr>
            <a:stCxn id="845" idx="2"/>
          </p:cNvCxnSpPr>
          <p:nvPr/>
        </p:nvCxnSpPr>
        <p:spPr>
          <a:xfrm rot="10800000">
            <a:off x="23191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857" name="Google Shape;857;p53"/>
          <p:cNvSpPr/>
          <p:nvPr/>
        </p:nvSpPr>
        <p:spPr>
          <a:xfrm>
            <a:off x="2930465"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2941565"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9" name="Google Shape;859;p53"/>
          <p:cNvCxnSpPr>
            <a:stCxn id="857" idx="0"/>
            <a:endCxn id="858" idx="4"/>
          </p:cNvCxnSpPr>
          <p:nvPr/>
        </p:nvCxnSpPr>
        <p:spPr>
          <a:xfrm rot="10800000">
            <a:off x="3059765"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860" name="Google Shape;860;p53"/>
          <p:cNvCxnSpPr>
            <a:stCxn id="857" idx="4"/>
            <a:endCxn id="861" idx="0"/>
          </p:cNvCxnSpPr>
          <p:nvPr/>
        </p:nvCxnSpPr>
        <p:spPr>
          <a:xfrm>
            <a:off x="3059765"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862" name="Google Shape;862;p53"/>
          <p:cNvSpPr/>
          <p:nvPr/>
        </p:nvSpPr>
        <p:spPr>
          <a:xfrm>
            <a:off x="2941565"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2941565"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2941565"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2941565"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2941565"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6" name="Google Shape;866;p53"/>
          <p:cNvCxnSpPr>
            <a:stCxn id="861" idx="4"/>
            <a:endCxn id="865" idx="0"/>
          </p:cNvCxnSpPr>
          <p:nvPr/>
        </p:nvCxnSpPr>
        <p:spPr>
          <a:xfrm>
            <a:off x="3059765"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867" name="Google Shape;867;p53"/>
          <p:cNvCxnSpPr>
            <a:stCxn id="858" idx="0"/>
            <a:endCxn id="862" idx="4"/>
          </p:cNvCxnSpPr>
          <p:nvPr/>
        </p:nvCxnSpPr>
        <p:spPr>
          <a:xfrm rot="10800000">
            <a:off x="3059765"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868" name="Google Shape;868;p53"/>
          <p:cNvCxnSpPr>
            <a:stCxn id="862" idx="0"/>
            <a:endCxn id="863" idx="4"/>
          </p:cNvCxnSpPr>
          <p:nvPr/>
        </p:nvCxnSpPr>
        <p:spPr>
          <a:xfrm rot="10800000">
            <a:off x="3059765"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869" name="Google Shape;869;p53"/>
          <p:cNvCxnSpPr>
            <a:stCxn id="863" idx="0"/>
            <a:endCxn id="864" idx="4"/>
          </p:cNvCxnSpPr>
          <p:nvPr/>
        </p:nvCxnSpPr>
        <p:spPr>
          <a:xfrm rot="10800000">
            <a:off x="3059765"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870" name="Google Shape;870;p53"/>
          <p:cNvCxnSpPr>
            <a:stCxn id="864" idx="2"/>
          </p:cNvCxnSpPr>
          <p:nvPr/>
        </p:nvCxnSpPr>
        <p:spPr>
          <a:xfrm rot="10800000">
            <a:off x="2748365"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71" name="Google Shape;871;p53"/>
          <p:cNvCxnSpPr>
            <a:stCxn id="863" idx="2"/>
          </p:cNvCxnSpPr>
          <p:nvPr/>
        </p:nvCxnSpPr>
        <p:spPr>
          <a:xfrm rot="10800000">
            <a:off x="2748365"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72" name="Google Shape;872;p53"/>
          <p:cNvCxnSpPr>
            <a:stCxn id="862" idx="2"/>
          </p:cNvCxnSpPr>
          <p:nvPr/>
        </p:nvCxnSpPr>
        <p:spPr>
          <a:xfrm rot="10800000">
            <a:off x="2748365"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73" name="Google Shape;873;p53"/>
          <p:cNvCxnSpPr>
            <a:stCxn id="858" idx="2"/>
          </p:cNvCxnSpPr>
          <p:nvPr/>
        </p:nvCxnSpPr>
        <p:spPr>
          <a:xfrm rot="10800000">
            <a:off x="2748365"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74" name="Google Shape;874;p53"/>
          <p:cNvCxnSpPr>
            <a:stCxn id="857" idx="2"/>
          </p:cNvCxnSpPr>
          <p:nvPr/>
        </p:nvCxnSpPr>
        <p:spPr>
          <a:xfrm rot="10800000">
            <a:off x="2759465"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875" name="Google Shape;875;p53"/>
          <p:cNvCxnSpPr>
            <a:stCxn id="861" idx="2"/>
          </p:cNvCxnSpPr>
          <p:nvPr/>
        </p:nvCxnSpPr>
        <p:spPr>
          <a:xfrm rot="10800000">
            <a:off x="2748365"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76" name="Google Shape;876;p53"/>
          <p:cNvCxnSpPr>
            <a:stCxn id="865" idx="2"/>
          </p:cNvCxnSpPr>
          <p:nvPr/>
        </p:nvCxnSpPr>
        <p:spPr>
          <a:xfrm rot="10800000">
            <a:off x="2748365"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877" name="Google Shape;877;p53"/>
          <p:cNvSpPr/>
          <p:nvPr/>
        </p:nvSpPr>
        <p:spPr>
          <a:xfrm>
            <a:off x="33587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33698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9" name="Google Shape;879;p53"/>
          <p:cNvCxnSpPr>
            <a:stCxn id="877" idx="0"/>
            <a:endCxn id="878" idx="4"/>
          </p:cNvCxnSpPr>
          <p:nvPr/>
        </p:nvCxnSpPr>
        <p:spPr>
          <a:xfrm rot="10800000">
            <a:off x="34880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880" name="Google Shape;880;p53"/>
          <p:cNvCxnSpPr>
            <a:stCxn id="877" idx="4"/>
            <a:endCxn id="881" idx="0"/>
          </p:cNvCxnSpPr>
          <p:nvPr/>
        </p:nvCxnSpPr>
        <p:spPr>
          <a:xfrm>
            <a:off x="34880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882" name="Google Shape;882;p53"/>
          <p:cNvSpPr/>
          <p:nvPr/>
        </p:nvSpPr>
        <p:spPr>
          <a:xfrm>
            <a:off x="33698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3"/>
          <p:cNvSpPr/>
          <p:nvPr/>
        </p:nvSpPr>
        <p:spPr>
          <a:xfrm>
            <a:off x="33698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33698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p:nvPr/>
        </p:nvSpPr>
        <p:spPr>
          <a:xfrm>
            <a:off x="33698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
          <p:cNvSpPr/>
          <p:nvPr/>
        </p:nvSpPr>
        <p:spPr>
          <a:xfrm>
            <a:off x="33698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 name="Google Shape;886;p53"/>
          <p:cNvCxnSpPr>
            <a:stCxn id="881" idx="4"/>
            <a:endCxn id="885" idx="0"/>
          </p:cNvCxnSpPr>
          <p:nvPr/>
        </p:nvCxnSpPr>
        <p:spPr>
          <a:xfrm>
            <a:off x="34880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887" name="Google Shape;887;p53"/>
          <p:cNvCxnSpPr>
            <a:stCxn id="878" idx="0"/>
            <a:endCxn id="882" idx="4"/>
          </p:cNvCxnSpPr>
          <p:nvPr/>
        </p:nvCxnSpPr>
        <p:spPr>
          <a:xfrm rot="10800000">
            <a:off x="34880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888" name="Google Shape;888;p53"/>
          <p:cNvCxnSpPr>
            <a:stCxn id="882" idx="0"/>
            <a:endCxn id="883" idx="4"/>
          </p:cNvCxnSpPr>
          <p:nvPr/>
        </p:nvCxnSpPr>
        <p:spPr>
          <a:xfrm rot="10800000">
            <a:off x="34880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889" name="Google Shape;889;p53"/>
          <p:cNvCxnSpPr>
            <a:stCxn id="883" idx="0"/>
            <a:endCxn id="884" idx="4"/>
          </p:cNvCxnSpPr>
          <p:nvPr/>
        </p:nvCxnSpPr>
        <p:spPr>
          <a:xfrm rot="10800000">
            <a:off x="34880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890" name="Google Shape;890;p53"/>
          <p:cNvCxnSpPr>
            <a:stCxn id="884" idx="2"/>
          </p:cNvCxnSpPr>
          <p:nvPr/>
        </p:nvCxnSpPr>
        <p:spPr>
          <a:xfrm rot="10800000">
            <a:off x="31766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91" name="Google Shape;891;p53"/>
          <p:cNvCxnSpPr>
            <a:stCxn id="883" idx="2"/>
          </p:cNvCxnSpPr>
          <p:nvPr/>
        </p:nvCxnSpPr>
        <p:spPr>
          <a:xfrm rot="10800000">
            <a:off x="31766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92" name="Google Shape;892;p53"/>
          <p:cNvCxnSpPr>
            <a:stCxn id="882" idx="2"/>
          </p:cNvCxnSpPr>
          <p:nvPr/>
        </p:nvCxnSpPr>
        <p:spPr>
          <a:xfrm rot="10800000">
            <a:off x="31766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93" name="Google Shape;893;p53"/>
          <p:cNvCxnSpPr>
            <a:stCxn id="878" idx="2"/>
          </p:cNvCxnSpPr>
          <p:nvPr/>
        </p:nvCxnSpPr>
        <p:spPr>
          <a:xfrm rot="10800000">
            <a:off x="31766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94" name="Google Shape;894;p53"/>
          <p:cNvCxnSpPr>
            <a:stCxn id="877" idx="2"/>
          </p:cNvCxnSpPr>
          <p:nvPr/>
        </p:nvCxnSpPr>
        <p:spPr>
          <a:xfrm rot="10800000">
            <a:off x="31877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895" name="Google Shape;895;p53"/>
          <p:cNvCxnSpPr>
            <a:stCxn id="881" idx="2"/>
          </p:cNvCxnSpPr>
          <p:nvPr/>
        </p:nvCxnSpPr>
        <p:spPr>
          <a:xfrm rot="10800000">
            <a:off x="31766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896" name="Google Shape;896;p53"/>
          <p:cNvCxnSpPr>
            <a:stCxn id="885" idx="2"/>
          </p:cNvCxnSpPr>
          <p:nvPr/>
        </p:nvCxnSpPr>
        <p:spPr>
          <a:xfrm rot="10800000">
            <a:off x="31766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897" name="Google Shape;897;p53"/>
          <p:cNvSpPr/>
          <p:nvPr/>
        </p:nvSpPr>
        <p:spPr>
          <a:xfrm>
            <a:off x="37966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38077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9" name="Google Shape;899;p53"/>
          <p:cNvCxnSpPr>
            <a:stCxn id="897" idx="0"/>
            <a:endCxn id="898" idx="4"/>
          </p:cNvCxnSpPr>
          <p:nvPr/>
        </p:nvCxnSpPr>
        <p:spPr>
          <a:xfrm rot="10800000">
            <a:off x="39259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900" name="Google Shape;900;p53"/>
          <p:cNvCxnSpPr>
            <a:stCxn id="897" idx="4"/>
            <a:endCxn id="901" idx="0"/>
          </p:cNvCxnSpPr>
          <p:nvPr/>
        </p:nvCxnSpPr>
        <p:spPr>
          <a:xfrm>
            <a:off x="39259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902" name="Google Shape;902;p53"/>
          <p:cNvSpPr/>
          <p:nvPr/>
        </p:nvSpPr>
        <p:spPr>
          <a:xfrm>
            <a:off x="38077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38077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38077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3"/>
          <p:cNvSpPr/>
          <p:nvPr/>
        </p:nvSpPr>
        <p:spPr>
          <a:xfrm>
            <a:off x="38077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38077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6" name="Google Shape;906;p53"/>
          <p:cNvCxnSpPr>
            <a:stCxn id="901" idx="4"/>
            <a:endCxn id="905" idx="0"/>
          </p:cNvCxnSpPr>
          <p:nvPr/>
        </p:nvCxnSpPr>
        <p:spPr>
          <a:xfrm>
            <a:off x="39259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907" name="Google Shape;907;p53"/>
          <p:cNvCxnSpPr>
            <a:stCxn id="898" idx="0"/>
            <a:endCxn id="902" idx="4"/>
          </p:cNvCxnSpPr>
          <p:nvPr/>
        </p:nvCxnSpPr>
        <p:spPr>
          <a:xfrm rot="10800000">
            <a:off x="39259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908" name="Google Shape;908;p53"/>
          <p:cNvCxnSpPr>
            <a:stCxn id="902" idx="0"/>
            <a:endCxn id="903" idx="4"/>
          </p:cNvCxnSpPr>
          <p:nvPr/>
        </p:nvCxnSpPr>
        <p:spPr>
          <a:xfrm rot="10800000">
            <a:off x="39259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909" name="Google Shape;909;p53"/>
          <p:cNvCxnSpPr>
            <a:stCxn id="903" idx="0"/>
            <a:endCxn id="904" idx="4"/>
          </p:cNvCxnSpPr>
          <p:nvPr/>
        </p:nvCxnSpPr>
        <p:spPr>
          <a:xfrm rot="10800000">
            <a:off x="39259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910" name="Google Shape;910;p53"/>
          <p:cNvCxnSpPr>
            <a:stCxn id="904" idx="2"/>
          </p:cNvCxnSpPr>
          <p:nvPr/>
        </p:nvCxnSpPr>
        <p:spPr>
          <a:xfrm rot="10800000">
            <a:off x="36145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11" name="Google Shape;911;p53"/>
          <p:cNvCxnSpPr>
            <a:stCxn id="903" idx="2"/>
          </p:cNvCxnSpPr>
          <p:nvPr/>
        </p:nvCxnSpPr>
        <p:spPr>
          <a:xfrm rot="10800000">
            <a:off x="36145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12" name="Google Shape;912;p53"/>
          <p:cNvCxnSpPr>
            <a:stCxn id="902" idx="2"/>
          </p:cNvCxnSpPr>
          <p:nvPr/>
        </p:nvCxnSpPr>
        <p:spPr>
          <a:xfrm rot="10800000">
            <a:off x="36145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13" name="Google Shape;913;p53"/>
          <p:cNvCxnSpPr>
            <a:stCxn id="898" idx="2"/>
          </p:cNvCxnSpPr>
          <p:nvPr/>
        </p:nvCxnSpPr>
        <p:spPr>
          <a:xfrm rot="10800000">
            <a:off x="36145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14" name="Google Shape;914;p53"/>
          <p:cNvCxnSpPr>
            <a:stCxn id="897" idx="2"/>
          </p:cNvCxnSpPr>
          <p:nvPr/>
        </p:nvCxnSpPr>
        <p:spPr>
          <a:xfrm rot="10800000">
            <a:off x="36256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915" name="Google Shape;915;p53"/>
          <p:cNvCxnSpPr>
            <a:stCxn id="901" idx="2"/>
          </p:cNvCxnSpPr>
          <p:nvPr/>
        </p:nvCxnSpPr>
        <p:spPr>
          <a:xfrm rot="10800000">
            <a:off x="36145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16" name="Google Shape;916;p53"/>
          <p:cNvCxnSpPr>
            <a:stCxn id="905" idx="2"/>
          </p:cNvCxnSpPr>
          <p:nvPr/>
        </p:nvCxnSpPr>
        <p:spPr>
          <a:xfrm rot="10800000">
            <a:off x="36145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917" name="Google Shape;917;p53"/>
          <p:cNvSpPr txBox="1"/>
          <p:nvPr>
            <p:ph idx="1" type="body"/>
          </p:nvPr>
        </p:nvSpPr>
        <p:spPr>
          <a:xfrm>
            <a:off x="5019600" y="3109350"/>
            <a:ext cx="548700" cy="54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000000"/>
                </a:solidFill>
              </a:rPr>
              <a:t>… </a:t>
            </a:r>
            <a:endParaRPr sz="2400">
              <a:solidFill>
                <a:srgbClr val="000000"/>
              </a:solidFill>
            </a:endParaRPr>
          </a:p>
        </p:txBody>
      </p:sp>
      <p:sp>
        <p:nvSpPr>
          <p:cNvPr id="918" name="Google Shape;918;p53"/>
          <p:cNvSpPr/>
          <p:nvPr/>
        </p:nvSpPr>
        <p:spPr>
          <a:xfrm>
            <a:off x="42249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
          <p:cNvSpPr/>
          <p:nvPr/>
        </p:nvSpPr>
        <p:spPr>
          <a:xfrm>
            <a:off x="42360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0" name="Google Shape;920;p53"/>
          <p:cNvCxnSpPr>
            <a:stCxn id="918" idx="0"/>
            <a:endCxn id="919" idx="4"/>
          </p:cNvCxnSpPr>
          <p:nvPr/>
        </p:nvCxnSpPr>
        <p:spPr>
          <a:xfrm rot="10800000">
            <a:off x="43542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921" name="Google Shape;921;p53"/>
          <p:cNvCxnSpPr>
            <a:stCxn id="918" idx="4"/>
            <a:endCxn id="922" idx="0"/>
          </p:cNvCxnSpPr>
          <p:nvPr/>
        </p:nvCxnSpPr>
        <p:spPr>
          <a:xfrm>
            <a:off x="43542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923" name="Google Shape;923;p53"/>
          <p:cNvSpPr/>
          <p:nvPr/>
        </p:nvSpPr>
        <p:spPr>
          <a:xfrm>
            <a:off x="42360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3"/>
          <p:cNvSpPr/>
          <p:nvPr/>
        </p:nvSpPr>
        <p:spPr>
          <a:xfrm>
            <a:off x="4236081"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
          <p:cNvSpPr/>
          <p:nvPr/>
        </p:nvSpPr>
        <p:spPr>
          <a:xfrm>
            <a:off x="42360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3"/>
          <p:cNvSpPr/>
          <p:nvPr/>
        </p:nvSpPr>
        <p:spPr>
          <a:xfrm>
            <a:off x="42360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a:off x="42360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7" name="Google Shape;927;p53"/>
          <p:cNvCxnSpPr>
            <a:stCxn id="922" idx="4"/>
            <a:endCxn id="926" idx="0"/>
          </p:cNvCxnSpPr>
          <p:nvPr/>
        </p:nvCxnSpPr>
        <p:spPr>
          <a:xfrm>
            <a:off x="43542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928" name="Google Shape;928;p53"/>
          <p:cNvCxnSpPr>
            <a:stCxn id="919" idx="0"/>
            <a:endCxn id="923" idx="4"/>
          </p:cNvCxnSpPr>
          <p:nvPr/>
        </p:nvCxnSpPr>
        <p:spPr>
          <a:xfrm rot="10800000">
            <a:off x="43542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929" name="Google Shape;929;p53"/>
          <p:cNvCxnSpPr>
            <a:stCxn id="923" idx="0"/>
            <a:endCxn id="924" idx="4"/>
          </p:cNvCxnSpPr>
          <p:nvPr/>
        </p:nvCxnSpPr>
        <p:spPr>
          <a:xfrm rot="10800000">
            <a:off x="43542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930" name="Google Shape;930;p53"/>
          <p:cNvCxnSpPr>
            <a:stCxn id="924" idx="0"/>
            <a:endCxn id="925" idx="4"/>
          </p:cNvCxnSpPr>
          <p:nvPr/>
        </p:nvCxnSpPr>
        <p:spPr>
          <a:xfrm rot="10800000">
            <a:off x="43542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931" name="Google Shape;931;p53"/>
          <p:cNvCxnSpPr>
            <a:stCxn id="925" idx="2"/>
          </p:cNvCxnSpPr>
          <p:nvPr/>
        </p:nvCxnSpPr>
        <p:spPr>
          <a:xfrm rot="10800000">
            <a:off x="40428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32" name="Google Shape;932;p53"/>
          <p:cNvCxnSpPr>
            <a:stCxn id="924" idx="2"/>
          </p:cNvCxnSpPr>
          <p:nvPr/>
        </p:nvCxnSpPr>
        <p:spPr>
          <a:xfrm rot="10800000">
            <a:off x="40428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33" name="Google Shape;933;p53"/>
          <p:cNvCxnSpPr>
            <a:stCxn id="923" idx="2"/>
          </p:cNvCxnSpPr>
          <p:nvPr/>
        </p:nvCxnSpPr>
        <p:spPr>
          <a:xfrm rot="10800000">
            <a:off x="40428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34" name="Google Shape;934;p53"/>
          <p:cNvCxnSpPr>
            <a:stCxn id="919" idx="2"/>
          </p:cNvCxnSpPr>
          <p:nvPr/>
        </p:nvCxnSpPr>
        <p:spPr>
          <a:xfrm rot="10800000">
            <a:off x="40428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35" name="Google Shape;935;p53"/>
          <p:cNvCxnSpPr>
            <a:stCxn id="918" idx="2"/>
          </p:cNvCxnSpPr>
          <p:nvPr/>
        </p:nvCxnSpPr>
        <p:spPr>
          <a:xfrm rot="10800000">
            <a:off x="40539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936" name="Google Shape;936;p53"/>
          <p:cNvCxnSpPr>
            <a:stCxn id="922" idx="2"/>
          </p:cNvCxnSpPr>
          <p:nvPr/>
        </p:nvCxnSpPr>
        <p:spPr>
          <a:xfrm rot="10800000">
            <a:off x="40428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37" name="Google Shape;937;p53"/>
          <p:cNvCxnSpPr>
            <a:stCxn id="926" idx="2"/>
          </p:cNvCxnSpPr>
          <p:nvPr/>
        </p:nvCxnSpPr>
        <p:spPr>
          <a:xfrm rot="10800000">
            <a:off x="4042881" y="4978825"/>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38" name="Google Shape;938;p53"/>
          <p:cNvCxnSpPr/>
          <p:nvPr/>
        </p:nvCxnSpPr>
        <p:spPr>
          <a:xfrm rot="10800000">
            <a:off x="448081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39" name="Google Shape;939;p53"/>
          <p:cNvCxnSpPr/>
          <p:nvPr/>
        </p:nvCxnSpPr>
        <p:spPr>
          <a:xfrm rot="10800000">
            <a:off x="448081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40" name="Google Shape;940;p53"/>
          <p:cNvCxnSpPr/>
          <p:nvPr/>
        </p:nvCxnSpPr>
        <p:spPr>
          <a:xfrm rot="10800000">
            <a:off x="448081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41" name="Google Shape;941;p53"/>
          <p:cNvCxnSpPr/>
          <p:nvPr/>
        </p:nvCxnSpPr>
        <p:spPr>
          <a:xfrm rot="10800000">
            <a:off x="448081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42" name="Google Shape;942;p53"/>
          <p:cNvCxnSpPr/>
          <p:nvPr/>
        </p:nvCxnSpPr>
        <p:spPr>
          <a:xfrm rot="10800000">
            <a:off x="449191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943" name="Google Shape;943;p53"/>
          <p:cNvCxnSpPr/>
          <p:nvPr/>
        </p:nvCxnSpPr>
        <p:spPr>
          <a:xfrm rot="10800000">
            <a:off x="448081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44" name="Google Shape;944;p53"/>
          <p:cNvCxnSpPr/>
          <p:nvPr/>
        </p:nvCxnSpPr>
        <p:spPr>
          <a:xfrm rot="10800000">
            <a:off x="4480811"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945" name="Google Shape;945;p53"/>
          <p:cNvSpPr/>
          <p:nvPr/>
        </p:nvSpPr>
        <p:spPr>
          <a:xfrm>
            <a:off x="57209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57320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7" name="Google Shape;947;p53"/>
          <p:cNvCxnSpPr>
            <a:stCxn id="945" idx="0"/>
            <a:endCxn id="946" idx="4"/>
          </p:cNvCxnSpPr>
          <p:nvPr/>
        </p:nvCxnSpPr>
        <p:spPr>
          <a:xfrm rot="10800000">
            <a:off x="58502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948" name="Google Shape;948;p53"/>
          <p:cNvCxnSpPr>
            <a:stCxn id="945" idx="4"/>
            <a:endCxn id="949" idx="0"/>
          </p:cNvCxnSpPr>
          <p:nvPr/>
        </p:nvCxnSpPr>
        <p:spPr>
          <a:xfrm>
            <a:off x="58502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950" name="Google Shape;950;p53"/>
          <p:cNvSpPr/>
          <p:nvPr/>
        </p:nvSpPr>
        <p:spPr>
          <a:xfrm>
            <a:off x="57320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57320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57320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57320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57320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 name="Google Shape;954;p53"/>
          <p:cNvCxnSpPr>
            <a:stCxn id="949" idx="4"/>
            <a:endCxn id="953" idx="0"/>
          </p:cNvCxnSpPr>
          <p:nvPr/>
        </p:nvCxnSpPr>
        <p:spPr>
          <a:xfrm>
            <a:off x="58502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955" name="Google Shape;955;p53"/>
          <p:cNvCxnSpPr>
            <a:stCxn id="946" idx="0"/>
            <a:endCxn id="950" idx="4"/>
          </p:cNvCxnSpPr>
          <p:nvPr/>
        </p:nvCxnSpPr>
        <p:spPr>
          <a:xfrm rot="10800000">
            <a:off x="58502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956" name="Google Shape;956;p53"/>
          <p:cNvCxnSpPr>
            <a:stCxn id="950" idx="0"/>
            <a:endCxn id="951" idx="4"/>
          </p:cNvCxnSpPr>
          <p:nvPr/>
        </p:nvCxnSpPr>
        <p:spPr>
          <a:xfrm rot="10800000">
            <a:off x="58502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957" name="Google Shape;957;p53"/>
          <p:cNvCxnSpPr>
            <a:stCxn id="951" idx="0"/>
            <a:endCxn id="952" idx="4"/>
          </p:cNvCxnSpPr>
          <p:nvPr/>
        </p:nvCxnSpPr>
        <p:spPr>
          <a:xfrm rot="10800000">
            <a:off x="58502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958" name="Google Shape;958;p53"/>
          <p:cNvCxnSpPr>
            <a:stCxn id="952" idx="2"/>
          </p:cNvCxnSpPr>
          <p:nvPr/>
        </p:nvCxnSpPr>
        <p:spPr>
          <a:xfrm rot="10800000">
            <a:off x="55388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59" name="Google Shape;959;p53"/>
          <p:cNvCxnSpPr>
            <a:stCxn id="951" idx="2"/>
          </p:cNvCxnSpPr>
          <p:nvPr/>
        </p:nvCxnSpPr>
        <p:spPr>
          <a:xfrm rot="10800000">
            <a:off x="55388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60" name="Google Shape;960;p53"/>
          <p:cNvCxnSpPr>
            <a:stCxn id="950" idx="2"/>
          </p:cNvCxnSpPr>
          <p:nvPr/>
        </p:nvCxnSpPr>
        <p:spPr>
          <a:xfrm rot="10800000">
            <a:off x="55388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61" name="Google Shape;961;p53"/>
          <p:cNvCxnSpPr>
            <a:stCxn id="946" idx="2"/>
          </p:cNvCxnSpPr>
          <p:nvPr/>
        </p:nvCxnSpPr>
        <p:spPr>
          <a:xfrm rot="10800000">
            <a:off x="55388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62" name="Google Shape;962;p53"/>
          <p:cNvCxnSpPr>
            <a:stCxn id="945" idx="2"/>
          </p:cNvCxnSpPr>
          <p:nvPr/>
        </p:nvCxnSpPr>
        <p:spPr>
          <a:xfrm rot="10800000">
            <a:off x="55499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963" name="Google Shape;963;p53"/>
          <p:cNvCxnSpPr>
            <a:stCxn id="949" idx="2"/>
          </p:cNvCxnSpPr>
          <p:nvPr/>
        </p:nvCxnSpPr>
        <p:spPr>
          <a:xfrm rot="10800000">
            <a:off x="55388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64" name="Google Shape;964;p53"/>
          <p:cNvCxnSpPr>
            <a:stCxn id="953" idx="2"/>
          </p:cNvCxnSpPr>
          <p:nvPr/>
        </p:nvCxnSpPr>
        <p:spPr>
          <a:xfrm rot="10800000">
            <a:off x="55388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965" name="Google Shape;965;p53"/>
          <p:cNvSpPr/>
          <p:nvPr/>
        </p:nvSpPr>
        <p:spPr>
          <a:xfrm>
            <a:off x="61588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3"/>
          <p:cNvSpPr/>
          <p:nvPr/>
        </p:nvSpPr>
        <p:spPr>
          <a:xfrm>
            <a:off x="61699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7" name="Google Shape;967;p53"/>
          <p:cNvCxnSpPr>
            <a:stCxn id="965" idx="0"/>
            <a:endCxn id="966" idx="4"/>
          </p:cNvCxnSpPr>
          <p:nvPr/>
        </p:nvCxnSpPr>
        <p:spPr>
          <a:xfrm rot="10800000">
            <a:off x="62881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968" name="Google Shape;968;p53"/>
          <p:cNvCxnSpPr>
            <a:stCxn id="965" idx="4"/>
            <a:endCxn id="969" idx="0"/>
          </p:cNvCxnSpPr>
          <p:nvPr/>
        </p:nvCxnSpPr>
        <p:spPr>
          <a:xfrm>
            <a:off x="62881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970" name="Google Shape;970;p53"/>
          <p:cNvSpPr/>
          <p:nvPr/>
        </p:nvSpPr>
        <p:spPr>
          <a:xfrm>
            <a:off x="61699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61699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61699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3"/>
          <p:cNvSpPr/>
          <p:nvPr/>
        </p:nvSpPr>
        <p:spPr>
          <a:xfrm>
            <a:off x="61699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61699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4" name="Google Shape;974;p53"/>
          <p:cNvCxnSpPr>
            <a:stCxn id="969" idx="4"/>
            <a:endCxn id="973" idx="0"/>
          </p:cNvCxnSpPr>
          <p:nvPr/>
        </p:nvCxnSpPr>
        <p:spPr>
          <a:xfrm>
            <a:off x="62881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975" name="Google Shape;975;p53"/>
          <p:cNvCxnSpPr>
            <a:stCxn id="966" idx="0"/>
            <a:endCxn id="970" idx="4"/>
          </p:cNvCxnSpPr>
          <p:nvPr/>
        </p:nvCxnSpPr>
        <p:spPr>
          <a:xfrm rot="10800000">
            <a:off x="62881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976" name="Google Shape;976;p53"/>
          <p:cNvCxnSpPr>
            <a:stCxn id="970" idx="0"/>
            <a:endCxn id="971" idx="4"/>
          </p:cNvCxnSpPr>
          <p:nvPr/>
        </p:nvCxnSpPr>
        <p:spPr>
          <a:xfrm rot="10800000">
            <a:off x="62881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977" name="Google Shape;977;p53"/>
          <p:cNvCxnSpPr>
            <a:stCxn id="971" idx="0"/>
            <a:endCxn id="972" idx="4"/>
          </p:cNvCxnSpPr>
          <p:nvPr/>
        </p:nvCxnSpPr>
        <p:spPr>
          <a:xfrm rot="10800000">
            <a:off x="62881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978" name="Google Shape;978;p53"/>
          <p:cNvCxnSpPr>
            <a:stCxn id="972" idx="2"/>
          </p:cNvCxnSpPr>
          <p:nvPr/>
        </p:nvCxnSpPr>
        <p:spPr>
          <a:xfrm rot="10800000">
            <a:off x="59767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79" name="Google Shape;979;p53"/>
          <p:cNvCxnSpPr>
            <a:stCxn id="971" idx="2"/>
          </p:cNvCxnSpPr>
          <p:nvPr/>
        </p:nvCxnSpPr>
        <p:spPr>
          <a:xfrm rot="10800000">
            <a:off x="59767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80" name="Google Shape;980;p53"/>
          <p:cNvCxnSpPr>
            <a:stCxn id="970" idx="2"/>
          </p:cNvCxnSpPr>
          <p:nvPr/>
        </p:nvCxnSpPr>
        <p:spPr>
          <a:xfrm rot="10800000">
            <a:off x="59767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81" name="Google Shape;981;p53"/>
          <p:cNvCxnSpPr>
            <a:stCxn id="966" idx="2"/>
          </p:cNvCxnSpPr>
          <p:nvPr/>
        </p:nvCxnSpPr>
        <p:spPr>
          <a:xfrm rot="10800000">
            <a:off x="59767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82" name="Google Shape;982;p53"/>
          <p:cNvCxnSpPr>
            <a:stCxn id="965" idx="2"/>
          </p:cNvCxnSpPr>
          <p:nvPr/>
        </p:nvCxnSpPr>
        <p:spPr>
          <a:xfrm rot="10800000">
            <a:off x="59878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983" name="Google Shape;983;p53"/>
          <p:cNvCxnSpPr>
            <a:stCxn id="969" idx="2"/>
          </p:cNvCxnSpPr>
          <p:nvPr/>
        </p:nvCxnSpPr>
        <p:spPr>
          <a:xfrm rot="10800000">
            <a:off x="59767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84" name="Google Shape;984;p53"/>
          <p:cNvCxnSpPr>
            <a:stCxn id="973" idx="2"/>
          </p:cNvCxnSpPr>
          <p:nvPr/>
        </p:nvCxnSpPr>
        <p:spPr>
          <a:xfrm rot="10800000">
            <a:off x="59767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985" name="Google Shape;985;p53"/>
          <p:cNvSpPr/>
          <p:nvPr/>
        </p:nvSpPr>
        <p:spPr>
          <a:xfrm>
            <a:off x="65871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65982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7" name="Google Shape;987;p53"/>
          <p:cNvCxnSpPr>
            <a:stCxn id="985" idx="0"/>
            <a:endCxn id="986" idx="4"/>
          </p:cNvCxnSpPr>
          <p:nvPr/>
        </p:nvCxnSpPr>
        <p:spPr>
          <a:xfrm rot="10800000">
            <a:off x="67164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988" name="Google Shape;988;p53"/>
          <p:cNvCxnSpPr>
            <a:stCxn id="985" idx="4"/>
            <a:endCxn id="989" idx="0"/>
          </p:cNvCxnSpPr>
          <p:nvPr/>
        </p:nvCxnSpPr>
        <p:spPr>
          <a:xfrm>
            <a:off x="67164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990" name="Google Shape;990;p53"/>
          <p:cNvSpPr/>
          <p:nvPr/>
        </p:nvSpPr>
        <p:spPr>
          <a:xfrm>
            <a:off x="65982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p:nvPr/>
        </p:nvSpPr>
        <p:spPr>
          <a:xfrm>
            <a:off x="6598281" y="2571750"/>
            <a:ext cx="236400" cy="2364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3"/>
          <p:cNvSpPr/>
          <p:nvPr/>
        </p:nvSpPr>
        <p:spPr>
          <a:xfrm>
            <a:off x="65982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p:nvPr/>
        </p:nvSpPr>
        <p:spPr>
          <a:xfrm>
            <a:off x="65982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3"/>
          <p:cNvSpPr/>
          <p:nvPr/>
        </p:nvSpPr>
        <p:spPr>
          <a:xfrm>
            <a:off x="65982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3" name="Google Shape;993;p53"/>
          <p:cNvCxnSpPr>
            <a:stCxn id="989" idx="4"/>
            <a:endCxn id="992" idx="0"/>
          </p:cNvCxnSpPr>
          <p:nvPr/>
        </p:nvCxnSpPr>
        <p:spPr>
          <a:xfrm>
            <a:off x="67164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994" name="Google Shape;994;p53"/>
          <p:cNvCxnSpPr>
            <a:stCxn id="986" idx="0"/>
            <a:endCxn id="990" idx="4"/>
          </p:cNvCxnSpPr>
          <p:nvPr/>
        </p:nvCxnSpPr>
        <p:spPr>
          <a:xfrm rot="10800000">
            <a:off x="67164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995" name="Google Shape;995;p53"/>
          <p:cNvCxnSpPr>
            <a:stCxn id="990" idx="0"/>
            <a:endCxn id="802" idx="4"/>
          </p:cNvCxnSpPr>
          <p:nvPr/>
        </p:nvCxnSpPr>
        <p:spPr>
          <a:xfrm rot="10800000">
            <a:off x="67164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996" name="Google Shape;996;p53"/>
          <p:cNvCxnSpPr>
            <a:stCxn id="802" idx="0"/>
            <a:endCxn id="991" idx="4"/>
          </p:cNvCxnSpPr>
          <p:nvPr/>
        </p:nvCxnSpPr>
        <p:spPr>
          <a:xfrm rot="10800000">
            <a:off x="67164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997" name="Google Shape;997;p53"/>
          <p:cNvCxnSpPr>
            <a:stCxn id="991" idx="2"/>
          </p:cNvCxnSpPr>
          <p:nvPr/>
        </p:nvCxnSpPr>
        <p:spPr>
          <a:xfrm rot="10800000">
            <a:off x="64050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98" name="Google Shape;998;p53"/>
          <p:cNvCxnSpPr>
            <a:stCxn id="802" idx="2"/>
          </p:cNvCxnSpPr>
          <p:nvPr/>
        </p:nvCxnSpPr>
        <p:spPr>
          <a:xfrm rot="10800000">
            <a:off x="64050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999" name="Google Shape;999;p53"/>
          <p:cNvCxnSpPr>
            <a:stCxn id="990" idx="2"/>
          </p:cNvCxnSpPr>
          <p:nvPr/>
        </p:nvCxnSpPr>
        <p:spPr>
          <a:xfrm rot="10800000">
            <a:off x="64050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00" name="Google Shape;1000;p53"/>
          <p:cNvCxnSpPr>
            <a:stCxn id="986" idx="2"/>
          </p:cNvCxnSpPr>
          <p:nvPr/>
        </p:nvCxnSpPr>
        <p:spPr>
          <a:xfrm rot="10800000">
            <a:off x="64050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01" name="Google Shape;1001;p53"/>
          <p:cNvCxnSpPr>
            <a:stCxn id="985" idx="2"/>
          </p:cNvCxnSpPr>
          <p:nvPr/>
        </p:nvCxnSpPr>
        <p:spPr>
          <a:xfrm rot="10800000">
            <a:off x="64161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002" name="Google Shape;1002;p53"/>
          <p:cNvCxnSpPr>
            <a:stCxn id="989" idx="2"/>
          </p:cNvCxnSpPr>
          <p:nvPr/>
        </p:nvCxnSpPr>
        <p:spPr>
          <a:xfrm rot="10800000">
            <a:off x="64050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03" name="Google Shape;1003;p53"/>
          <p:cNvCxnSpPr>
            <a:stCxn id="992" idx="2"/>
          </p:cNvCxnSpPr>
          <p:nvPr/>
        </p:nvCxnSpPr>
        <p:spPr>
          <a:xfrm rot="10800000">
            <a:off x="6405081" y="4978825"/>
            <a:ext cx="193200" cy="0"/>
          </a:xfrm>
          <a:prstGeom prst="straightConnector1">
            <a:avLst/>
          </a:prstGeom>
          <a:noFill/>
          <a:ln cap="flat" cmpd="sng" w="19050">
            <a:solidFill>
              <a:srgbClr val="000000"/>
            </a:solidFill>
            <a:prstDash val="solid"/>
            <a:round/>
            <a:headEnd len="med" w="med" type="none"/>
            <a:tailEnd len="med" w="med" type="none"/>
          </a:ln>
        </p:spPr>
      </p:cxnSp>
      <p:pic>
        <p:nvPicPr>
          <p:cNvPr id="1004" name="Google Shape;1004;p53"/>
          <p:cNvPicPr preferRelativeResize="0"/>
          <p:nvPr/>
        </p:nvPicPr>
        <p:blipFill>
          <a:blip r:embed="rId5">
            <a:alphaModFix/>
          </a:blip>
          <a:stretch>
            <a:fillRect/>
          </a:stretch>
        </p:blipFill>
        <p:spPr>
          <a:xfrm>
            <a:off x="4640750" y="1697875"/>
            <a:ext cx="1607925" cy="141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xEl>
                                              <p:pRg end="0" st="0"/>
                                            </p:txEl>
                                          </p:spTgt>
                                        </p:tgtEl>
                                        <p:attrNameLst>
                                          <p:attrName>style.visibility</p:attrName>
                                        </p:attrNameLst>
                                      </p:cBhvr>
                                      <p:to>
                                        <p:strVal val="visible"/>
                                      </p:to>
                                    </p:set>
                                    <p:animEffect filter="fade" transition="in">
                                      <p:cBhvr>
                                        <p:cTn dur="1000"/>
                                        <p:tgtEl>
                                          <p:spTgt spid="7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Do Open Loop Planning + Scoring In this Space?</a:t>
            </a:r>
            <a:endParaRPr/>
          </a:p>
        </p:txBody>
      </p:sp>
      <p:sp>
        <p:nvSpPr>
          <p:cNvPr id="1010" name="Google Shape;1010;p54"/>
          <p:cNvSpPr txBox="1"/>
          <p:nvPr>
            <p:ph idx="1" type="body"/>
          </p:nvPr>
        </p:nvSpPr>
        <p:spPr>
          <a:xfrm>
            <a:off x="311700" y="1152475"/>
            <a:ext cx="6549300" cy="95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en" sz="2400">
                <a:solidFill>
                  <a:schemeClr val="dk1"/>
                </a:solidFill>
              </a:rPr>
              <a:t>Consider </a:t>
            </a:r>
            <a:r>
              <a:rPr i="1" lang="en" sz="2400">
                <a:solidFill>
                  <a:schemeClr val="dk1"/>
                </a:solidFill>
              </a:rPr>
              <a:t>object states.</a:t>
            </a:r>
            <a:endParaRPr sz="2400">
              <a:solidFill>
                <a:schemeClr val="dk1"/>
              </a:solidFill>
            </a:endParaRPr>
          </a:p>
        </p:txBody>
      </p:sp>
      <p:sp>
        <p:nvSpPr>
          <p:cNvPr id="1011" name="Google Shape;1011;p54"/>
          <p:cNvSpPr/>
          <p:nvPr/>
        </p:nvSpPr>
        <p:spPr>
          <a:xfrm>
            <a:off x="1633750" y="3922275"/>
            <a:ext cx="258600" cy="25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2" name="Google Shape;1012;p54"/>
          <p:cNvPicPr preferRelativeResize="0"/>
          <p:nvPr/>
        </p:nvPicPr>
        <p:blipFill rotWithShape="1">
          <a:blip r:embed="rId3">
            <a:alphaModFix/>
          </a:blip>
          <a:srcRect b="0" l="3236" r="3236" t="0"/>
          <a:stretch/>
        </p:blipFill>
        <p:spPr>
          <a:xfrm>
            <a:off x="154850" y="3415075"/>
            <a:ext cx="1273000" cy="1273000"/>
          </a:xfrm>
          <a:prstGeom prst="rect">
            <a:avLst/>
          </a:prstGeom>
          <a:noFill/>
          <a:ln>
            <a:noFill/>
          </a:ln>
        </p:spPr>
      </p:pic>
      <p:cxnSp>
        <p:nvCxnSpPr>
          <p:cNvPr id="1013" name="Google Shape;1013;p54"/>
          <p:cNvCxnSpPr>
            <a:stCxn id="1011" idx="1"/>
          </p:cNvCxnSpPr>
          <p:nvPr/>
        </p:nvCxnSpPr>
        <p:spPr>
          <a:xfrm rot="10800000">
            <a:off x="1407021" y="3537146"/>
            <a:ext cx="264600" cy="423000"/>
          </a:xfrm>
          <a:prstGeom prst="straightConnector1">
            <a:avLst/>
          </a:prstGeom>
          <a:noFill/>
          <a:ln cap="flat" cmpd="sng" w="9525">
            <a:solidFill>
              <a:schemeClr val="dk2"/>
            </a:solidFill>
            <a:prstDash val="solid"/>
            <a:round/>
            <a:headEnd len="med" w="med" type="none"/>
            <a:tailEnd len="med" w="med" type="none"/>
          </a:ln>
        </p:spPr>
      </p:cxnSp>
      <p:pic>
        <p:nvPicPr>
          <p:cNvPr id="1014" name="Google Shape;1014;p54"/>
          <p:cNvPicPr preferRelativeResize="0"/>
          <p:nvPr/>
        </p:nvPicPr>
        <p:blipFill>
          <a:blip r:embed="rId4">
            <a:alphaModFix/>
          </a:blip>
          <a:stretch>
            <a:fillRect/>
          </a:stretch>
        </p:blipFill>
        <p:spPr>
          <a:xfrm>
            <a:off x="7120125" y="1411600"/>
            <a:ext cx="1273000" cy="1273000"/>
          </a:xfrm>
          <a:prstGeom prst="rect">
            <a:avLst/>
          </a:prstGeom>
          <a:noFill/>
          <a:ln>
            <a:noFill/>
          </a:ln>
        </p:spPr>
      </p:pic>
      <p:cxnSp>
        <p:nvCxnSpPr>
          <p:cNvPr id="1015" name="Google Shape;1015;p54"/>
          <p:cNvCxnSpPr>
            <a:endCxn id="1011" idx="3"/>
          </p:cNvCxnSpPr>
          <p:nvPr/>
        </p:nvCxnSpPr>
        <p:spPr>
          <a:xfrm flipH="1" rot="10800000">
            <a:off x="1386321" y="4143004"/>
            <a:ext cx="285300" cy="444900"/>
          </a:xfrm>
          <a:prstGeom prst="straightConnector1">
            <a:avLst/>
          </a:prstGeom>
          <a:noFill/>
          <a:ln cap="flat" cmpd="sng" w="9525">
            <a:solidFill>
              <a:schemeClr val="dk2"/>
            </a:solidFill>
            <a:prstDash val="solid"/>
            <a:round/>
            <a:headEnd len="med" w="med" type="none"/>
            <a:tailEnd len="med" w="med" type="none"/>
          </a:ln>
        </p:spPr>
      </p:cxnSp>
      <p:cxnSp>
        <p:nvCxnSpPr>
          <p:cNvPr id="1016" name="Google Shape;1016;p54"/>
          <p:cNvCxnSpPr>
            <a:stCxn id="1017" idx="7"/>
          </p:cNvCxnSpPr>
          <p:nvPr/>
        </p:nvCxnSpPr>
        <p:spPr>
          <a:xfrm flipH="1" rot="10800000">
            <a:off x="6800061" y="1442670"/>
            <a:ext cx="340800" cy="1163700"/>
          </a:xfrm>
          <a:prstGeom prst="straightConnector1">
            <a:avLst/>
          </a:prstGeom>
          <a:noFill/>
          <a:ln cap="flat" cmpd="sng" w="9525">
            <a:solidFill>
              <a:schemeClr val="dk2"/>
            </a:solidFill>
            <a:prstDash val="solid"/>
            <a:round/>
            <a:headEnd len="med" w="med" type="none"/>
            <a:tailEnd len="med" w="med" type="none"/>
          </a:ln>
        </p:spPr>
      </p:cxnSp>
      <p:cxnSp>
        <p:nvCxnSpPr>
          <p:cNvPr id="1018" name="Google Shape;1018;p54"/>
          <p:cNvCxnSpPr>
            <a:stCxn id="1017" idx="5"/>
          </p:cNvCxnSpPr>
          <p:nvPr/>
        </p:nvCxnSpPr>
        <p:spPr>
          <a:xfrm flipH="1" rot="10800000">
            <a:off x="6800061" y="2667330"/>
            <a:ext cx="351000" cy="106200"/>
          </a:xfrm>
          <a:prstGeom prst="straightConnector1">
            <a:avLst/>
          </a:prstGeom>
          <a:noFill/>
          <a:ln cap="flat" cmpd="sng" w="9525">
            <a:solidFill>
              <a:schemeClr val="dk2"/>
            </a:solidFill>
            <a:prstDash val="solid"/>
            <a:round/>
            <a:headEnd len="med" w="med" type="none"/>
            <a:tailEnd len="med" w="med" type="none"/>
          </a:ln>
        </p:spPr>
      </p:cxnSp>
      <p:sp>
        <p:nvSpPr>
          <p:cNvPr id="1019" name="Google Shape;101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20" name="Google Shape;1020;p54"/>
          <p:cNvSpPr/>
          <p:nvPr/>
        </p:nvSpPr>
        <p:spPr>
          <a:xfrm>
            <a:off x="1644850"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1" name="Google Shape;1021;p54"/>
          <p:cNvCxnSpPr>
            <a:stCxn id="1011" idx="0"/>
            <a:endCxn id="1020" idx="4"/>
          </p:cNvCxnSpPr>
          <p:nvPr/>
        </p:nvCxnSpPr>
        <p:spPr>
          <a:xfrm rot="10800000">
            <a:off x="1763050"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022" name="Google Shape;1022;p54"/>
          <p:cNvCxnSpPr>
            <a:stCxn id="1011" idx="4"/>
            <a:endCxn id="1023" idx="0"/>
          </p:cNvCxnSpPr>
          <p:nvPr/>
        </p:nvCxnSpPr>
        <p:spPr>
          <a:xfrm>
            <a:off x="1763050"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024" name="Google Shape;1024;p54"/>
          <p:cNvSpPr/>
          <p:nvPr/>
        </p:nvSpPr>
        <p:spPr>
          <a:xfrm>
            <a:off x="1644850"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a:off x="1644850"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a:off x="1644850"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a:off x="1644850"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4"/>
          <p:cNvSpPr/>
          <p:nvPr/>
        </p:nvSpPr>
        <p:spPr>
          <a:xfrm>
            <a:off x="1644850"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8" name="Google Shape;1028;p54"/>
          <p:cNvCxnSpPr>
            <a:stCxn id="1023" idx="4"/>
            <a:endCxn id="1027" idx="0"/>
          </p:cNvCxnSpPr>
          <p:nvPr/>
        </p:nvCxnSpPr>
        <p:spPr>
          <a:xfrm>
            <a:off x="1763050"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029" name="Google Shape;1029;p54"/>
          <p:cNvCxnSpPr>
            <a:stCxn id="1020" idx="0"/>
            <a:endCxn id="1024" idx="4"/>
          </p:cNvCxnSpPr>
          <p:nvPr/>
        </p:nvCxnSpPr>
        <p:spPr>
          <a:xfrm rot="10800000">
            <a:off x="1763050"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030" name="Google Shape;1030;p54"/>
          <p:cNvCxnSpPr>
            <a:stCxn id="1024" idx="0"/>
            <a:endCxn id="1025" idx="4"/>
          </p:cNvCxnSpPr>
          <p:nvPr/>
        </p:nvCxnSpPr>
        <p:spPr>
          <a:xfrm rot="10800000">
            <a:off x="1763050"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031" name="Google Shape;1031;p54"/>
          <p:cNvCxnSpPr>
            <a:stCxn id="1025" idx="0"/>
            <a:endCxn id="1026" idx="4"/>
          </p:cNvCxnSpPr>
          <p:nvPr/>
        </p:nvCxnSpPr>
        <p:spPr>
          <a:xfrm rot="10800000">
            <a:off x="1763050" y="2395650"/>
            <a:ext cx="0" cy="176100"/>
          </a:xfrm>
          <a:prstGeom prst="straightConnector1">
            <a:avLst/>
          </a:prstGeom>
          <a:noFill/>
          <a:ln cap="flat" cmpd="sng" w="19050">
            <a:solidFill>
              <a:srgbClr val="000000"/>
            </a:solidFill>
            <a:prstDash val="solid"/>
            <a:round/>
            <a:headEnd len="med" w="med" type="none"/>
            <a:tailEnd len="med" w="med" type="none"/>
          </a:ln>
        </p:spPr>
      </p:cxnSp>
      <p:sp>
        <p:nvSpPr>
          <p:cNvPr id="1032" name="Google Shape;1032;p54"/>
          <p:cNvSpPr/>
          <p:nvPr/>
        </p:nvSpPr>
        <p:spPr>
          <a:xfrm>
            <a:off x="20633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4"/>
          <p:cNvSpPr/>
          <p:nvPr/>
        </p:nvSpPr>
        <p:spPr>
          <a:xfrm>
            <a:off x="20744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4" name="Google Shape;1034;p54"/>
          <p:cNvCxnSpPr>
            <a:stCxn id="1032" idx="0"/>
            <a:endCxn id="1033" idx="4"/>
          </p:cNvCxnSpPr>
          <p:nvPr/>
        </p:nvCxnSpPr>
        <p:spPr>
          <a:xfrm rot="10800000">
            <a:off x="21926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035" name="Google Shape;1035;p54"/>
          <p:cNvCxnSpPr>
            <a:stCxn id="1032" idx="4"/>
            <a:endCxn id="1036" idx="0"/>
          </p:cNvCxnSpPr>
          <p:nvPr/>
        </p:nvCxnSpPr>
        <p:spPr>
          <a:xfrm>
            <a:off x="21926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037" name="Google Shape;1037;p54"/>
          <p:cNvSpPr/>
          <p:nvPr/>
        </p:nvSpPr>
        <p:spPr>
          <a:xfrm>
            <a:off x="20744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4"/>
          <p:cNvSpPr/>
          <p:nvPr/>
        </p:nvSpPr>
        <p:spPr>
          <a:xfrm>
            <a:off x="20744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a:off x="20744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20744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4"/>
          <p:cNvSpPr/>
          <p:nvPr/>
        </p:nvSpPr>
        <p:spPr>
          <a:xfrm>
            <a:off x="20744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1" name="Google Shape;1041;p54"/>
          <p:cNvCxnSpPr>
            <a:stCxn id="1036" idx="4"/>
            <a:endCxn id="1040" idx="0"/>
          </p:cNvCxnSpPr>
          <p:nvPr/>
        </p:nvCxnSpPr>
        <p:spPr>
          <a:xfrm>
            <a:off x="21926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042" name="Google Shape;1042;p54"/>
          <p:cNvCxnSpPr>
            <a:stCxn id="1033" idx="0"/>
            <a:endCxn id="1037" idx="4"/>
          </p:cNvCxnSpPr>
          <p:nvPr/>
        </p:nvCxnSpPr>
        <p:spPr>
          <a:xfrm rot="10800000">
            <a:off x="21926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043" name="Google Shape;1043;p54"/>
          <p:cNvCxnSpPr>
            <a:stCxn id="1037" idx="0"/>
            <a:endCxn id="1038" idx="4"/>
          </p:cNvCxnSpPr>
          <p:nvPr/>
        </p:nvCxnSpPr>
        <p:spPr>
          <a:xfrm rot="10800000">
            <a:off x="21926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044" name="Google Shape;1044;p54"/>
          <p:cNvCxnSpPr>
            <a:stCxn id="1038" idx="0"/>
            <a:endCxn id="1039" idx="4"/>
          </p:cNvCxnSpPr>
          <p:nvPr/>
        </p:nvCxnSpPr>
        <p:spPr>
          <a:xfrm rot="10800000">
            <a:off x="21926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045" name="Google Shape;1045;p54"/>
          <p:cNvCxnSpPr>
            <a:stCxn id="1039" idx="2"/>
            <a:endCxn id="1026" idx="6"/>
          </p:cNvCxnSpPr>
          <p:nvPr/>
        </p:nvCxnSpPr>
        <p:spPr>
          <a:xfrm rot="10800000">
            <a:off x="18812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46" name="Google Shape;1046;p54"/>
          <p:cNvCxnSpPr>
            <a:stCxn id="1038" idx="2"/>
            <a:endCxn id="1025" idx="6"/>
          </p:cNvCxnSpPr>
          <p:nvPr/>
        </p:nvCxnSpPr>
        <p:spPr>
          <a:xfrm rot="10800000">
            <a:off x="18812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47" name="Google Shape;1047;p54"/>
          <p:cNvCxnSpPr>
            <a:stCxn id="1037" idx="2"/>
            <a:endCxn id="1024" idx="6"/>
          </p:cNvCxnSpPr>
          <p:nvPr/>
        </p:nvCxnSpPr>
        <p:spPr>
          <a:xfrm rot="10800000">
            <a:off x="18812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48" name="Google Shape;1048;p54"/>
          <p:cNvCxnSpPr>
            <a:stCxn id="1033" idx="2"/>
            <a:endCxn id="1020" idx="6"/>
          </p:cNvCxnSpPr>
          <p:nvPr/>
        </p:nvCxnSpPr>
        <p:spPr>
          <a:xfrm rot="10800000">
            <a:off x="18812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49" name="Google Shape;1049;p54"/>
          <p:cNvCxnSpPr>
            <a:stCxn id="1032" idx="2"/>
            <a:endCxn id="1011" idx="6"/>
          </p:cNvCxnSpPr>
          <p:nvPr/>
        </p:nvCxnSpPr>
        <p:spPr>
          <a:xfrm rot="10800000">
            <a:off x="18923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050" name="Google Shape;1050;p54"/>
          <p:cNvCxnSpPr>
            <a:stCxn id="1036" idx="2"/>
            <a:endCxn id="1023" idx="6"/>
          </p:cNvCxnSpPr>
          <p:nvPr/>
        </p:nvCxnSpPr>
        <p:spPr>
          <a:xfrm rot="10800000">
            <a:off x="18812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51" name="Google Shape;1051;p54"/>
          <p:cNvCxnSpPr>
            <a:stCxn id="1040" idx="2"/>
            <a:endCxn id="1027" idx="6"/>
          </p:cNvCxnSpPr>
          <p:nvPr/>
        </p:nvCxnSpPr>
        <p:spPr>
          <a:xfrm rot="10800000">
            <a:off x="18812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052" name="Google Shape;1052;p54"/>
          <p:cNvSpPr/>
          <p:nvPr/>
        </p:nvSpPr>
        <p:spPr>
          <a:xfrm>
            <a:off x="25012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4"/>
          <p:cNvSpPr/>
          <p:nvPr/>
        </p:nvSpPr>
        <p:spPr>
          <a:xfrm>
            <a:off x="25123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4" name="Google Shape;1054;p54"/>
          <p:cNvCxnSpPr>
            <a:stCxn id="1052" idx="0"/>
            <a:endCxn id="1053" idx="4"/>
          </p:cNvCxnSpPr>
          <p:nvPr/>
        </p:nvCxnSpPr>
        <p:spPr>
          <a:xfrm rot="10800000">
            <a:off x="26305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055" name="Google Shape;1055;p54"/>
          <p:cNvCxnSpPr>
            <a:stCxn id="1052" idx="4"/>
            <a:endCxn id="1056" idx="0"/>
          </p:cNvCxnSpPr>
          <p:nvPr/>
        </p:nvCxnSpPr>
        <p:spPr>
          <a:xfrm>
            <a:off x="26305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057" name="Google Shape;1057;p54"/>
          <p:cNvSpPr/>
          <p:nvPr/>
        </p:nvSpPr>
        <p:spPr>
          <a:xfrm>
            <a:off x="25123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4"/>
          <p:cNvSpPr/>
          <p:nvPr/>
        </p:nvSpPr>
        <p:spPr>
          <a:xfrm>
            <a:off x="25123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4"/>
          <p:cNvSpPr/>
          <p:nvPr/>
        </p:nvSpPr>
        <p:spPr>
          <a:xfrm>
            <a:off x="25123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25123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4"/>
          <p:cNvSpPr/>
          <p:nvPr/>
        </p:nvSpPr>
        <p:spPr>
          <a:xfrm>
            <a:off x="25123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1" name="Google Shape;1061;p54"/>
          <p:cNvCxnSpPr>
            <a:stCxn id="1056" idx="4"/>
            <a:endCxn id="1060" idx="0"/>
          </p:cNvCxnSpPr>
          <p:nvPr/>
        </p:nvCxnSpPr>
        <p:spPr>
          <a:xfrm>
            <a:off x="26305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062" name="Google Shape;1062;p54"/>
          <p:cNvCxnSpPr>
            <a:stCxn id="1053" idx="0"/>
            <a:endCxn id="1057" idx="4"/>
          </p:cNvCxnSpPr>
          <p:nvPr/>
        </p:nvCxnSpPr>
        <p:spPr>
          <a:xfrm rot="10800000">
            <a:off x="26305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063" name="Google Shape;1063;p54"/>
          <p:cNvCxnSpPr>
            <a:stCxn id="1057" idx="0"/>
            <a:endCxn id="1058" idx="4"/>
          </p:cNvCxnSpPr>
          <p:nvPr/>
        </p:nvCxnSpPr>
        <p:spPr>
          <a:xfrm rot="10800000">
            <a:off x="26305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064" name="Google Shape;1064;p54"/>
          <p:cNvCxnSpPr>
            <a:stCxn id="1058" idx="0"/>
            <a:endCxn id="1059" idx="4"/>
          </p:cNvCxnSpPr>
          <p:nvPr/>
        </p:nvCxnSpPr>
        <p:spPr>
          <a:xfrm rot="10800000">
            <a:off x="26305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065" name="Google Shape;1065;p54"/>
          <p:cNvCxnSpPr>
            <a:stCxn id="1059" idx="2"/>
          </p:cNvCxnSpPr>
          <p:nvPr/>
        </p:nvCxnSpPr>
        <p:spPr>
          <a:xfrm rot="10800000">
            <a:off x="23191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66" name="Google Shape;1066;p54"/>
          <p:cNvCxnSpPr>
            <a:stCxn id="1058" idx="2"/>
          </p:cNvCxnSpPr>
          <p:nvPr/>
        </p:nvCxnSpPr>
        <p:spPr>
          <a:xfrm rot="10800000">
            <a:off x="23191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67" name="Google Shape;1067;p54"/>
          <p:cNvCxnSpPr>
            <a:stCxn id="1057" idx="2"/>
          </p:cNvCxnSpPr>
          <p:nvPr/>
        </p:nvCxnSpPr>
        <p:spPr>
          <a:xfrm rot="10800000">
            <a:off x="23191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68" name="Google Shape;1068;p54"/>
          <p:cNvCxnSpPr>
            <a:stCxn id="1053" idx="2"/>
          </p:cNvCxnSpPr>
          <p:nvPr/>
        </p:nvCxnSpPr>
        <p:spPr>
          <a:xfrm rot="10800000">
            <a:off x="23191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69" name="Google Shape;1069;p54"/>
          <p:cNvCxnSpPr>
            <a:stCxn id="1052" idx="2"/>
          </p:cNvCxnSpPr>
          <p:nvPr/>
        </p:nvCxnSpPr>
        <p:spPr>
          <a:xfrm rot="10800000">
            <a:off x="23302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070" name="Google Shape;1070;p54"/>
          <p:cNvCxnSpPr>
            <a:stCxn id="1056" idx="2"/>
          </p:cNvCxnSpPr>
          <p:nvPr/>
        </p:nvCxnSpPr>
        <p:spPr>
          <a:xfrm rot="10800000">
            <a:off x="23191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71" name="Google Shape;1071;p54"/>
          <p:cNvCxnSpPr>
            <a:stCxn id="1060" idx="2"/>
          </p:cNvCxnSpPr>
          <p:nvPr/>
        </p:nvCxnSpPr>
        <p:spPr>
          <a:xfrm rot="10800000">
            <a:off x="23191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072" name="Google Shape;1072;p54"/>
          <p:cNvSpPr/>
          <p:nvPr/>
        </p:nvSpPr>
        <p:spPr>
          <a:xfrm>
            <a:off x="2930465"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4"/>
          <p:cNvSpPr/>
          <p:nvPr/>
        </p:nvSpPr>
        <p:spPr>
          <a:xfrm>
            <a:off x="2941565"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4" name="Google Shape;1074;p54"/>
          <p:cNvCxnSpPr>
            <a:stCxn id="1072" idx="0"/>
            <a:endCxn id="1073" idx="4"/>
          </p:cNvCxnSpPr>
          <p:nvPr/>
        </p:nvCxnSpPr>
        <p:spPr>
          <a:xfrm rot="10800000">
            <a:off x="3059765"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075" name="Google Shape;1075;p54"/>
          <p:cNvCxnSpPr>
            <a:stCxn id="1072" idx="4"/>
            <a:endCxn id="1076" idx="0"/>
          </p:cNvCxnSpPr>
          <p:nvPr/>
        </p:nvCxnSpPr>
        <p:spPr>
          <a:xfrm>
            <a:off x="3059765"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077" name="Google Shape;1077;p54"/>
          <p:cNvSpPr/>
          <p:nvPr/>
        </p:nvSpPr>
        <p:spPr>
          <a:xfrm>
            <a:off x="2941565"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4"/>
          <p:cNvSpPr/>
          <p:nvPr/>
        </p:nvSpPr>
        <p:spPr>
          <a:xfrm>
            <a:off x="2941565"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4"/>
          <p:cNvSpPr/>
          <p:nvPr/>
        </p:nvSpPr>
        <p:spPr>
          <a:xfrm>
            <a:off x="2941565"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4"/>
          <p:cNvSpPr/>
          <p:nvPr/>
        </p:nvSpPr>
        <p:spPr>
          <a:xfrm>
            <a:off x="2941565"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4"/>
          <p:cNvSpPr/>
          <p:nvPr/>
        </p:nvSpPr>
        <p:spPr>
          <a:xfrm>
            <a:off x="2941565"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1" name="Google Shape;1081;p54"/>
          <p:cNvCxnSpPr>
            <a:stCxn id="1076" idx="4"/>
            <a:endCxn id="1080" idx="0"/>
          </p:cNvCxnSpPr>
          <p:nvPr/>
        </p:nvCxnSpPr>
        <p:spPr>
          <a:xfrm>
            <a:off x="3059765"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082" name="Google Shape;1082;p54"/>
          <p:cNvCxnSpPr>
            <a:stCxn id="1073" idx="0"/>
            <a:endCxn id="1077" idx="4"/>
          </p:cNvCxnSpPr>
          <p:nvPr/>
        </p:nvCxnSpPr>
        <p:spPr>
          <a:xfrm rot="10800000">
            <a:off x="3059765"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083" name="Google Shape;1083;p54"/>
          <p:cNvCxnSpPr>
            <a:stCxn id="1077" idx="0"/>
            <a:endCxn id="1078" idx="4"/>
          </p:cNvCxnSpPr>
          <p:nvPr/>
        </p:nvCxnSpPr>
        <p:spPr>
          <a:xfrm rot="10800000">
            <a:off x="3059765"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084" name="Google Shape;1084;p54"/>
          <p:cNvCxnSpPr>
            <a:stCxn id="1078" idx="0"/>
            <a:endCxn id="1079" idx="4"/>
          </p:cNvCxnSpPr>
          <p:nvPr/>
        </p:nvCxnSpPr>
        <p:spPr>
          <a:xfrm rot="10800000">
            <a:off x="3059765"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085" name="Google Shape;1085;p54"/>
          <p:cNvCxnSpPr>
            <a:stCxn id="1079" idx="2"/>
          </p:cNvCxnSpPr>
          <p:nvPr/>
        </p:nvCxnSpPr>
        <p:spPr>
          <a:xfrm rot="10800000">
            <a:off x="2748365"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86" name="Google Shape;1086;p54"/>
          <p:cNvCxnSpPr>
            <a:stCxn id="1078" idx="2"/>
          </p:cNvCxnSpPr>
          <p:nvPr/>
        </p:nvCxnSpPr>
        <p:spPr>
          <a:xfrm rot="10800000">
            <a:off x="2748365"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87" name="Google Shape;1087;p54"/>
          <p:cNvCxnSpPr>
            <a:stCxn id="1077" idx="2"/>
          </p:cNvCxnSpPr>
          <p:nvPr/>
        </p:nvCxnSpPr>
        <p:spPr>
          <a:xfrm rot="10800000">
            <a:off x="2748365"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88" name="Google Shape;1088;p54"/>
          <p:cNvCxnSpPr>
            <a:stCxn id="1073" idx="2"/>
          </p:cNvCxnSpPr>
          <p:nvPr/>
        </p:nvCxnSpPr>
        <p:spPr>
          <a:xfrm rot="10800000">
            <a:off x="2748365"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89" name="Google Shape;1089;p54"/>
          <p:cNvCxnSpPr>
            <a:stCxn id="1072" idx="2"/>
          </p:cNvCxnSpPr>
          <p:nvPr/>
        </p:nvCxnSpPr>
        <p:spPr>
          <a:xfrm rot="10800000">
            <a:off x="2759465"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090" name="Google Shape;1090;p54"/>
          <p:cNvCxnSpPr>
            <a:stCxn id="1076" idx="2"/>
          </p:cNvCxnSpPr>
          <p:nvPr/>
        </p:nvCxnSpPr>
        <p:spPr>
          <a:xfrm rot="10800000">
            <a:off x="2748365"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091" name="Google Shape;1091;p54"/>
          <p:cNvCxnSpPr>
            <a:stCxn id="1080" idx="2"/>
          </p:cNvCxnSpPr>
          <p:nvPr/>
        </p:nvCxnSpPr>
        <p:spPr>
          <a:xfrm rot="10800000">
            <a:off x="2748365"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092" name="Google Shape;1092;p54"/>
          <p:cNvSpPr/>
          <p:nvPr/>
        </p:nvSpPr>
        <p:spPr>
          <a:xfrm>
            <a:off x="33587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4"/>
          <p:cNvSpPr/>
          <p:nvPr/>
        </p:nvSpPr>
        <p:spPr>
          <a:xfrm>
            <a:off x="33698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4" name="Google Shape;1094;p54"/>
          <p:cNvCxnSpPr>
            <a:stCxn id="1092" idx="0"/>
            <a:endCxn id="1093" idx="4"/>
          </p:cNvCxnSpPr>
          <p:nvPr/>
        </p:nvCxnSpPr>
        <p:spPr>
          <a:xfrm rot="10800000">
            <a:off x="34880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095" name="Google Shape;1095;p54"/>
          <p:cNvCxnSpPr>
            <a:stCxn id="1092" idx="4"/>
            <a:endCxn id="1096" idx="0"/>
          </p:cNvCxnSpPr>
          <p:nvPr/>
        </p:nvCxnSpPr>
        <p:spPr>
          <a:xfrm>
            <a:off x="34880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097" name="Google Shape;1097;p54"/>
          <p:cNvSpPr/>
          <p:nvPr/>
        </p:nvSpPr>
        <p:spPr>
          <a:xfrm>
            <a:off x="33698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33698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33698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4"/>
          <p:cNvSpPr/>
          <p:nvPr/>
        </p:nvSpPr>
        <p:spPr>
          <a:xfrm>
            <a:off x="33698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33698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1" name="Google Shape;1101;p54"/>
          <p:cNvCxnSpPr>
            <a:stCxn id="1096" idx="4"/>
            <a:endCxn id="1100" idx="0"/>
          </p:cNvCxnSpPr>
          <p:nvPr/>
        </p:nvCxnSpPr>
        <p:spPr>
          <a:xfrm>
            <a:off x="34880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102" name="Google Shape;1102;p54"/>
          <p:cNvCxnSpPr>
            <a:stCxn id="1093" idx="0"/>
            <a:endCxn id="1097" idx="4"/>
          </p:cNvCxnSpPr>
          <p:nvPr/>
        </p:nvCxnSpPr>
        <p:spPr>
          <a:xfrm rot="10800000">
            <a:off x="34880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103" name="Google Shape;1103;p54"/>
          <p:cNvCxnSpPr>
            <a:stCxn id="1097" idx="0"/>
            <a:endCxn id="1098" idx="4"/>
          </p:cNvCxnSpPr>
          <p:nvPr/>
        </p:nvCxnSpPr>
        <p:spPr>
          <a:xfrm rot="10800000">
            <a:off x="34880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104" name="Google Shape;1104;p54"/>
          <p:cNvCxnSpPr>
            <a:stCxn id="1098" idx="0"/>
            <a:endCxn id="1099" idx="4"/>
          </p:cNvCxnSpPr>
          <p:nvPr/>
        </p:nvCxnSpPr>
        <p:spPr>
          <a:xfrm rot="10800000">
            <a:off x="34880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105" name="Google Shape;1105;p54"/>
          <p:cNvCxnSpPr>
            <a:stCxn id="1099" idx="2"/>
          </p:cNvCxnSpPr>
          <p:nvPr/>
        </p:nvCxnSpPr>
        <p:spPr>
          <a:xfrm rot="10800000">
            <a:off x="31766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06" name="Google Shape;1106;p54"/>
          <p:cNvCxnSpPr>
            <a:stCxn id="1098" idx="2"/>
          </p:cNvCxnSpPr>
          <p:nvPr/>
        </p:nvCxnSpPr>
        <p:spPr>
          <a:xfrm rot="10800000">
            <a:off x="31766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07" name="Google Shape;1107;p54"/>
          <p:cNvCxnSpPr>
            <a:stCxn id="1097" idx="2"/>
          </p:cNvCxnSpPr>
          <p:nvPr/>
        </p:nvCxnSpPr>
        <p:spPr>
          <a:xfrm rot="10800000">
            <a:off x="31766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08" name="Google Shape;1108;p54"/>
          <p:cNvCxnSpPr>
            <a:stCxn id="1093" idx="2"/>
          </p:cNvCxnSpPr>
          <p:nvPr/>
        </p:nvCxnSpPr>
        <p:spPr>
          <a:xfrm rot="10800000">
            <a:off x="31766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09" name="Google Shape;1109;p54"/>
          <p:cNvCxnSpPr>
            <a:stCxn id="1092" idx="2"/>
          </p:cNvCxnSpPr>
          <p:nvPr/>
        </p:nvCxnSpPr>
        <p:spPr>
          <a:xfrm rot="10800000">
            <a:off x="31877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110" name="Google Shape;1110;p54"/>
          <p:cNvCxnSpPr>
            <a:stCxn id="1096" idx="2"/>
          </p:cNvCxnSpPr>
          <p:nvPr/>
        </p:nvCxnSpPr>
        <p:spPr>
          <a:xfrm rot="10800000">
            <a:off x="31766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11" name="Google Shape;1111;p54"/>
          <p:cNvCxnSpPr>
            <a:stCxn id="1100" idx="2"/>
          </p:cNvCxnSpPr>
          <p:nvPr/>
        </p:nvCxnSpPr>
        <p:spPr>
          <a:xfrm rot="10800000">
            <a:off x="31766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112" name="Google Shape;1112;p54"/>
          <p:cNvSpPr/>
          <p:nvPr/>
        </p:nvSpPr>
        <p:spPr>
          <a:xfrm>
            <a:off x="37966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38077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4" name="Google Shape;1114;p54"/>
          <p:cNvCxnSpPr>
            <a:stCxn id="1112" idx="0"/>
            <a:endCxn id="1113" idx="4"/>
          </p:cNvCxnSpPr>
          <p:nvPr/>
        </p:nvCxnSpPr>
        <p:spPr>
          <a:xfrm rot="10800000">
            <a:off x="39259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115" name="Google Shape;1115;p54"/>
          <p:cNvCxnSpPr>
            <a:stCxn id="1112" idx="4"/>
            <a:endCxn id="1116" idx="0"/>
          </p:cNvCxnSpPr>
          <p:nvPr/>
        </p:nvCxnSpPr>
        <p:spPr>
          <a:xfrm>
            <a:off x="39259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117" name="Google Shape;1117;p54"/>
          <p:cNvSpPr/>
          <p:nvPr/>
        </p:nvSpPr>
        <p:spPr>
          <a:xfrm>
            <a:off x="38077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38077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38077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38077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38077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1" name="Google Shape;1121;p54"/>
          <p:cNvCxnSpPr>
            <a:stCxn id="1116" idx="4"/>
            <a:endCxn id="1120" idx="0"/>
          </p:cNvCxnSpPr>
          <p:nvPr/>
        </p:nvCxnSpPr>
        <p:spPr>
          <a:xfrm>
            <a:off x="39259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122" name="Google Shape;1122;p54"/>
          <p:cNvCxnSpPr>
            <a:stCxn id="1113" idx="0"/>
            <a:endCxn id="1117" idx="4"/>
          </p:cNvCxnSpPr>
          <p:nvPr/>
        </p:nvCxnSpPr>
        <p:spPr>
          <a:xfrm rot="10800000">
            <a:off x="39259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123" name="Google Shape;1123;p54"/>
          <p:cNvCxnSpPr>
            <a:stCxn id="1117" idx="0"/>
            <a:endCxn id="1118" idx="4"/>
          </p:cNvCxnSpPr>
          <p:nvPr/>
        </p:nvCxnSpPr>
        <p:spPr>
          <a:xfrm rot="10800000">
            <a:off x="39259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124" name="Google Shape;1124;p54"/>
          <p:cNvCxnSpPr>
            <a:stCxn id="1118" idx="0"/>
            <a:endCxn id="1119" idx="4"/>
          </p:cNvCxnSpPr>
          <p:nvPr/>
        </p:nvCxnSpPr>
        <p:spPr>
          <a:xfrm rot="10800000">
            <a:off x="39259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125" name="Google Shape;1125;p54"/>
          <p:cNvCxnSpPr>
            <a:stCxn id="1119" idx="2"/>
          </p:cNvCxnSpPr>
          <p:nvPr/>
        </p:nvCxnSpPr>
        <p:spPr>
          <a:xfrm rot="10800000">
            <a:off x="36145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26" name="Google Shape;1126;p54"/>
          <p:cNvCxnSpPr>
            <a:stCxn id="1118" idx="2"/>
          </p:cNvCxnSpPr>
          <p:nvPr/>
        </p:nvCxnSpPr>
        <p:spPr>
          <a:xfrm rot="10800000">
            <a:off x="36145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27" name="Google Shape;1127;p54"/>
          <p:cNvCxnSpPr>
            <a:stCxn id="1117" idx="2"/>
          </p:cNvCxnSpPr>
          <p:nvPr/>
        </p:nvCxnSpPr>
        <p:spPr>
          <a:xfrm rot="10800000">
            <a:off x="36145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28" name="Google Shape;1128;p54"/>
          <p:cNvCxnSpPr>
            <a:stCxn id="1113" idx="2"/>
          </p:cNvCxnSpPr>
          <p:nvPr/>
        </p:nvCxnSpPr>
        <p:spPr>
          <a:xfrm rot="10800000">
            <a:off x="36145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29" name="Google Shape;1129;p54"/>
          <p:cNvCxnSpPr>
            <a:stCxn id="1112" idx="2"/>
          </p:cNvCxnSpPr>
          <p:nvPr/>
        </p:nvCxnSpPr>
        <p:spPr>
          <a:xfrm rot="10800000">
            <a:off x="36256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130" name="Google Shape;1130;p54"/>
          <p:cNvCxnSpPr>
            <a:stCxn id="1116" idx="2"/>
          </p:cNvCxnSpPr>
          <p:nvPr/>
        </p:nvCxnSpPr>
        <p:spPr>
          <a:xfrm rot="10800000">
            <a:off x="36145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31" name="Google Shape;1131;p54"/>
          <p:cNvCxnSpPr>
            <a:stCxn id="1120" idx="2"/>
          </p:cNvCxnSpPr>
          <p:nvPr/>
        </p:nvCxnSpPr>
        <p:spPr>
          <a:xfrm rot="10800000">
            <a:off x="36145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132" name="Google Shape;1132;p54"/>
          <p:cNvSpPr txBox="1"/>
          <p:nvPr>
            <p:ph idx="1" type="body"/>
          </p:nvPr>
        </p:nvSpPr>
        <p:spPr>
          <a:xfrm>
            <a:off x="5019600" y="3109350"/>
            <a:ext cx="548700" cy="54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000000"/>
                </a:solidFill>
              </a:rPr>
              <a:t>… </a:t>
            </a:r>
            <a:endParaRPr sz="2400">
              <a:solidFill>
                <a:srgbClr val="000000"/>
              </a:solidFill>
            </a:endParaRPr>
          </a:p>
        </p:txBody>
      </p:sp>
      <p:sp>
        <p:nvSpPr>
          <p:cNvPr id="1133" name="Google Shape;1133;p54"/>
          <p:cNvSpPr/>
          <p:nvPr/>
        </p:nvSpPr>
        <p:spPr>
          <a:xfrm>
            <a:off x="42249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42360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5" name="Google Shape;1135;p54"/>
          <p:cNvCxnSpPr>
            <a:stCxn id="1133" idx="0"/>
            <a:endCxn id="1134" idx="4"/>
          </p:cNvCxnSpPr>
          <p:nvPr/>
        </p:nvCxnSpPr>
        <p:spPr>
          <a:xfrm rot="10800000">
            <a:off x="43542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136" name="Google Shape;1136;p54"/>
          <p:cNvCxnSpPr>
            <a:stCxn id="1133" idx="4"/>
            <a:endCxn id="1137" idx="0"/>
          </p:cNvCxnSpPr>
          <p:nvPr/>
        </p:nvCxnSpPr>
        <p:spPr>
          <a:xfrm>
            <a:off x="43542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138" name="Google Shape;1138;p54"/>
          <p:cNvSpPr/>
          <p:nvPr/>
        </p:nvSpPr>
        <p:spPr>
          <a:xfrm>
            <a:off x="42360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4236081"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42360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p:nvPr/>
        </p:nvSpPr>
        <p:spPr>
          <a:xfrm>
            <a:off x="42360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4"/>
          <p:cNvSpPr/>
          <p:nvPr/>
        </p:nvSpPr>
        <p:spPr>
          <a:xfrm>
            <a:off x="42360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2" name="Google Shape;1142;p54"/>
          <p:cNvCxnSpPr>
            <a:stCxn id="1137" idx="4"/>
            <a:endCxn id="1141" idx="0"/>
          </p:cNvCxnSpPr>
          <p:nvPr/>
        </p:nvCxnSpPr>
        <p:spPr>
          <a:xfrm>
            <a:off x="43542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143" name="Google Shape;1143;p54"/>
          <p:cNvCxnSpPr>
            <a:stCxn id="1134" idx="0"/>
            <a:endCxn id="1138" idx="4"/>
          </p:cNvCxnSpPr>
          <p:nvPr/>
        </p:nvCxnSpPr>
        <p:spPr>
          <a:xfrm rot="10800000">
            <a:off x="43542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144" name="Google Shape;1144;p54"/>
          <p:cNvCxnSpPr>
            <a:stCxn id="1138" idx="0"/>
            <a:endCxn id="1139" idx="4"/>
          </p:cNvCxnSpPr>
          <p:nvPr/>
        </p:nvCxnSpPr>
        <p:spPr>
          <a:xfrm rot="10800000">
            <a:off x="43542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145" name="Google Shape;1145;p54"/>
          <p:cNvCxnSpPr>
            <a:stCxn id="1139" idx="0"/>
            <a:endCxn id="1140" idx="4"/>
          </p:cNvCxnSpPr>
          <p:nvPr/>
        </p:nvCxnSpPr>
        <p:spPr>
          <a:xfrm rot="10800000">
            <a:off x="43542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146" name="Google Shape;1146;p54"/>
          <p:cNvCxnSpPr>
            <a:stCxn id="1140" idx="2"/>
          </p:cNvCxnSpPr>
          <p:nvPr/>
        </p:nvCxnSpPr>
        <p:spPr>
          <a:xfrm rot="10800000">
            <a:off x="40428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47" name="Google Shape;1147;p54"/>
          <p:cNvCxnSpPr>
            <a:stCxn id="1139" idx="2"/>
          </p:cNvCxnSpPr>
          <p:nvPr/>
        </p:nvCxnSpPr>
        <p:spPr>
          <a:xfrm rot="10800000">
            <a:off x="40428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48" name="Google Shape;1148;p54"/>
          <p:cNvCxnSpPr>
            <a:stCxn id="1138" idx="2"/>
          </p:cNvCxnSpPr>
          <p:nvPr/>
        </p:nvCxnSpPr>
        <p:spPr>
          <a:xfrm rot="10800000">
            <a:off x="40428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49" name="Google Shape;1149;p54"/>
          <p:cNvCxnSpPr>
            <a:stCxn id="1134" idx="2"/>
          </p:cNvCxnSpPr>
          <p:nvPr/>
        </p:nvCxnSpPr>
        <p:spPr>
          <a:xfrm rot="10800000">
            <a:off x="40428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50" name="Google Shape;1150;p54"/>
          <p:cNvCxnSpPr>
            <a:stCxn id="1133" idx="2"/>
          </p:cNvCxnSpPr>
          <p:nvPr/>
        </p:nvCxnSpPr>
        <p:spPr>
          <a:xfrm rot="10800000">
            <a:off x="40539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151" name="Google Shape;1151;p54"/>
          <p:cNvCxnSpPr>
            <a:stCxn id="1137" idx="2"/>
          </p:cNvCxnSpPr>
          <p:nvPr/>
        </p:nvCxnSpPr>
        <p:spPr>
          <a:xfrm rot="10800000">
            <a:off x="40428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52" name="Google Shape;1152;p54"/>
          <p:cNvCxnSpPr>
            <a:stCxn id="1141" idx="2"/>
          </p:cNvCxnSpPr>
          <p:nvPr/>
        </p:nvCxnSpPr>
        <p:spPr>
          <a:xfrm rot="10800000">
            <a:off x="4042881" y="4978825"/>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53" name="Google Shape;1153;p54"/>
          <p:cNvCxnSpPr/>
          <p:nvPr/>
        </p:nvCxnSpPr>
        <p:spPr>
          <a:xfrm rot="10800000">
            <a:off x="448081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54" name="Google Shape;1154;p54"/>
          <p:cNvCxnSpPr/>
          <p:nvPr/>
        </p:nvCxnSpPr>
        <p:spPr>
          <a:xfrm rot="10800000">
            <a:off x="448081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55" name="Google Shape;1155;p54"/>
          <p:cNvCxnSpPr/>
          <p:nvPr/>
        </p:nvCxnSpPr>
        <p:spPr>
          <a:xfrm rot="10800000">
            <a:off x="448081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56" name="Google Shape;1156;p54"/>
          <p:cNvCxnSpPr/>
          <p:nvPr/>
        </p:nvCxnSpPr>
        <p:spPr>
          <a:xfrm rot="10800000">
            <a:off x="448081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57" name="Google Shape;1157;p54"/>
          <p:cNvCxnSpPr/>
          <p:nvPr/>
        </p:nvCxnSpPr>
        <p:spPr>
          <a:xfrm rot="10800000">
            <a:off x="449191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158" name="Google Shape;1158;p54"/>
          <p:cNvCxnSpPr/>
          <p:nvPr/>
        </p:nvCxnSpPr>
        <p:spPr>
          <a:xfrm rot="10800000">
            <a:off x="448081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59" name="Google Shape;1159;p54"/>
          <p:cNvCxnSpPr/>
          <p:nvPr/>
        </p:nvCxnSpPr>
        <p:spPr>
          <a:xfrm rot="10800000">
            <a:off x="4480811"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160" name="Google Shape;1160;p54"/>
          <p:cNvSpPr/>
          <p:nvPr/>
        </p:nvSpPr>
        <p:spPr>
          <a:xfrm>
            <a:off x="57209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57320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2" name="Google Shape;1162;p54"/>
          <p:cNvCxnSpPr>
            <a:stCxn id="1160" idx="0"/>
            <a:endCxn id="1161" idx="4"/>
          </p:cNvCxnSpPr>
          <p:nvPr/>
        </p:nvCxnSpPr>
        <p:spPr>
          <a:xfrm rot="10800000">
            <a:off x="58502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163" name="Google Shape;1163;p54"/>
          <p:cNvCxnSpPr>
            <a:stCxn id="1160" idx="4"/>
            <a:endCxn id="1164" idx="0"/>
          </p:cNvCxnSpPr>
          <p:nvPr/>
        </p:nvCxnSpPr>
        <p:spPr>
          <a:xfrm>
            <a:off x="58502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165" name="Google Shape;1165;p54"/>
          <p:cNvSpPr/>
          <p:nvPr/>
        </p:nvSpPr>
        <p:spPr>
          <a:xfrm>
            <a:off x="57320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57320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57320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57320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57320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9" name="Google Shape;1169;p54"/>
          <p:cNvCxnSpPr>
            <a:stCxn id="1164" idx="4"/>
            <a:endCxn id="1168" idx="0"/>
          </p:cNvCxnSpPr>
          <p:nvPr/>
        </p:nvCxnSpPr>
        <p:spPr>
          <a:xfrm>
            <a:off x="58502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170" name="Google Shape;1170;p54"/>
          <p:cNvCxnSpPr>
            <a:stCxn id="1161" idx="0"/>
            <a:endCxn id="1165" idx="4"/>
          </p:cNvCxnSpPr>
          <p:nvPr/>
        </p:nvCxnSpPr>
        <p:spPr>
          <a:xfrm rot="10800000">
            <a:off x="58502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171" name="Google Shape;1171;p54"/>
          <p:cNvCxnSpPr>
            <a:stCxn id="1165" idx="0"/>
            <a:endCxn id="1166" idx="4"/>
          </p:cNvCxnSpPr>
          <p:nvPr/>
        </p:nvCxnSpPr>
        <p:spPr>
          <a:xfrm rot="10800000">
            <a:off x="58502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172" name="Google Shape;1172;p54"/>
          <p:cNvCxnSpPr>
            <a:stCxn id="1166" idx="0"/>
            <a:endCxn id="1167" idx="4"/>
          </p:cNvCxnSpPr>
          <p:nvPr/>
        </p:nvCxnSpPr>
        <p:spPr>
          <a:xfrm rot="10800000">
            <a:off x="58502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173" name="Google Shape;1173;p54"/>
          <p:cNvCxnSpPr>
            <a:stCxn id="1167" idx="2"/>
          </p:cNvCxnSpPr>
          <p:nvPr/>
        </p:nvCxnSpPr>
        <p:spPr>
          <a:xfrm rot="10800000">
            <a:off x="55388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74" name="Google Shape;1174;p54"/>
          <p:cNvCxnSpPr>
            <a:stCxn id="1166" idx="2"/>
          </p:cNvCxnSpPr>
          <p:nvPr/>
        </p:nvCxnSpPr>
        <p:spPr>
          <a:xfrm rot="10800000">
            <a:off x="55388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75" name="Google Shape;1175;p54"/>
          <p:cNvCxnSpPr>
            <a:stCxn id="1165" idx="2"/>
          </p:cNvCxnSpPr>
          <p:nvPr/>
        </p:nvCxnSpPr>
        <p:spPr>
          <a:xfrm rot="10800000">
            <a:off x="55388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76" name="Google Shape;1176;p54"/>
          <p:cNvCxnSpPr>
            <a:stCxn id="1161" idx="2"/>
          </p:cNvCxnSpPr>
          <p:nvPr/>
        </p:nvCxnSpPr>
        <p:spPr>
          <a:xfrm rot="10800000">
            <a:off x="55388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77" name="Google Shape;1177;p54"/>
          <p:cNvCxnSpPr>
            <a:stCxn id="1160" idx="2"/>
          </p:cNvCxnSpPr>
          <p:nvPr/>
        </p:nvCxnSpPr>
        <p:spPr>
          <a:xfrm rot="10800000">
            <a:off x="55499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178" name="Google Shape;1178;p54"/>
          <p:cNvCxnSpPr>
            <a:stCxn id="1164" idx="2"/>
          </p:cNvCxnSpPr>
          <p:nvPr/>
        </p:nvCxnSpPr>
        <p:spPr>
          <a:xfrm rot="10800000">
            <a:off x="55388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79" name="Google Shape;1179;p54"/>
          <p:cNvCxnSpPr>
            <a:stCxn id="1168" idx="2"/>
          </p:cNvCxnSpPr>
          <p:nvPr/>
        </p:nvCxnSpPr>
        <p:spPr>
          <a:xfrm rot="10800000">
            <a:off x="55388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180" name="Google Shape;1180;p54"/>
          <p:cNvSpPr/>
          <p:nvPr/>
        </p:nvSpPr>
        <p:spPr>
          <a:xfrm>
            <a:off x="61588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p:nvPr/>
        </p:nvSpPr>
        <p:spPr>
          <a:xfrm>
            <a:off x="61699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2" name="Google Shape;1182;p54"/>
          <p:cNvCxnSpPr>
            <a:stCxn id="1180" idx="0"/>
            <a:endCxn id="1181" idx="4"/>
          </p:cNvCxnSpPr>
          <p:nvPr/>
        </p:nvCxnSpPr>
        <p:spPr>
          <a:xfrm rot="10800000">
            <a:off x="62881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183" name="Google Shape;1183;p54"/>
          <p:cNvCxnSpPr>
            <a:stCxn id="1180" idx="4"/>
            <a:endCxn id="1184" idx="0"/>
          </p:cNvCxnSpPr>
          <p:nvPr/>
        </p:nvCxnSpPr>
        <p:spPr>
          <a:xfrm>
            <a:off x="62881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185" name="Google Shape;1185;p54"/>
          <p:cNvSpPr/>
          <p:nvPr/>
        </p:nvSpPr>
        <p:spPr>
          <a:xfrm>
            <a:off x="61699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61699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61699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61699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61699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9" name="Google Shape;1189;p54"/>
          <p:cNvCxnSpPr>
            <a:stCxn id="1184" idx="4"/>
            <a:endCxn id="1188" idx="0"/>
          </p:cNvCxnSpPr>
          <p:nvPr/>
        </p:nvCxnSpPr>
        <p:spPr>
          <a:xfrm>
            <a:off x="62881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190" name="Google Shape;1190;p54"/>
          <p:cNvCxnSpPr>
            <a:stCxn id="1181" idx="0"/>
            <a:endCxn id="1185" idx="4"/>
          </p:cNvCxnSpPr>
          <p:nvPr/>
        </p:nvCxnSpPr>
        <p:spPr>
          <a:xfrm rot="10800000">
            <a:off x="62881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191" name="Google Shape;1191;p54"/>
          <p:cNvCxnSpPr>
            <a:stCxn id="1185" idx="0"/>
            <a:endCxn id="1186" idx="4"/>
          </p:cNvCxnSpPr>
          <p:nvPr/>
        </p:nvCxnSpPr>
        <p:spPr>
          <a:xfrm rot="10800000">
            <a:off x="62881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192" name="Google Shape;1192;p54"/>
          <p:cNvCxnSpPr>
            <a:stCxn id="1186" idx="0"/>
            <a:endCxn id="1187" idx="4"/>
          </p:cNvCxnSpPr>
          <p:nvPr/>
        </p:nvCxnSpPr>
        <p:spPr>
          <a:xfrm rot="10800000">
            <a:off x="62881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193" name="Google Shape;1193;p54"/>
          <p:cNvCxnSpPr>
            <a:stCxn id="1187" idx="2"/>
          </p:cNvCxnSpPr>
          <p:nvPr/>
        </p:nvCxnSpPr>
        <p:spPr>
          <a:xfrm rot="10800000">
            <a:off x="59767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94" name="Google Shape;1194;p54"/>
          <p:cNvCxnSpPr>
            <a:stCxn id="1186" idx="2"/>
          </p:cNvCxnSpPr>
          <p:nvPr/>
        </p:nvCxnSpPr>
        <p:spPr>
          <a:xfrm rot="10800000">
            <a:off x="59767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95" name="Google Shape;1195;p54"/>
          <p:cNvCxnSpPr>
            <a:stCxn id="1185" idx="2"/>
          </p:cNvCxnSpPr>
          <p:nvPr/>
        </p:nvCxnSpPr>
        <p:spPr>
          <a:xfrm rot="10800000">
            <a:off x="59767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96" name="Google Shape;1196;p54"/>
          <p:cNvCxnSpPr>
            <a:stCxn id="1181" idx="2"/>
          </p:cNvCxnSpPr>
          <p:nvPr/>
        </p:nvCxnSpPr>
        <p:spPr>
          <a:xfrm rot="10800000">
            <a:off x="59767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97" name="Google Shape;1197;p54"/>
          <p:cNvCxnSpPr>
            <a:stCxn id="1180" idx="2"/>
          </p:cNvCxnSpPr>
          <p:nvPr/>
        </p:nvCxnSpPr>
        <p:spPr>
          <a:xfrm rot="10800000">
            <a:off x="59878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198" name="Google Shape;1198;p54"/>
          <p:cNvCxnSpPr>
            <a:stCxn id="1184" idx="2"/>
          </p:cNvCxnSpPr>
          <p:nvPr/>
        </p:nvCxnSpPr>
        <p:spPr>
          <a:xfrm rot="10800000">
            <a:off x="59767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199" name="Google Shape;1199;p54"/>
          <p:cNvCxnSpPr>
            <a:stCxn id="1188" idx="2"/>
          </p:cNvCxnSpPr>
          <p:nvPr/>
        </p:nvCxnSpPr>
        <p:spPr>
          <a:xfrm rot="10800000">
            <a:off x="59767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200" name="Google Shape;1200;p54"/>
          <p:cNvSpPr/>
          <p:nvPr/>
        </p:nvSpPr>
        <p:spPr>
          <a:xfrm>
            <a:off x="65871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65982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2" name="Google Shape;1202;p54"/>
          <p:cNvCxnSpPr>
            <a:stCxn id="1200" idx="0"/>
            <a:endCxn id="1201" idx="4"/>
          </p:cNvCxnSpPr>
          <p:nvPr/>
        </p:nvCxnSpPr>
        <p:spPr>
          <a:xfrm rot="10800000">
            <a:off x="67164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203" name="Google Shape;1203;p54"/>
          <p:cNvCxnSpPr>
            <a:stCxn id="1200" idx="4"/>
            <a:endCxn id="1204" idx="0"/>
          </p:cNvCxnSpPr>
          <p:nvPr/>
        </p:nvCxnSpPr>
        <p:spPr>
          <a:xfrm>
            <a:off x="67164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205" name="Google Shape;1205;p54"/>
          <p:cNvSpPr/>
          <p:nvPr/>
        </p:nvSpPr>
        <p:spPr>
          <a:xfrm>
            <a:off x="65982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4"/>
          <p:cNvSpPr/>
          <p:nvPr/>
        </p:nvSpPr>
        <p:spPr>
          <a:xfrm>
            <a:off x="6598281" y="2571750"/>
            <a:ext cx="236400" cy="2364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65982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4"/>
          <p:cNvSpPr/>
          <p:nvPr/>
        </p:nvSpPr>
        <p:spPr>
          <a:xfrm>
            <a:off x="65982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65982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8" name="Google Shape;1208;p54"/>
          <p:cNvCxnSpPr>
            <a:stCxn id="1204" idx="4"/>
            <a:endCxn id="1207" idx="0"/>
          </p:cNvCxnSpPr>
          <p:nvPr/>
        </p:nvCxnSpPr>
        <p:spPr>
          <a:xfrm>
            <a:off x="67164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209" name="Google Shape;1209;p54"/>
          <p:cNvCxnSpPr>
            <a:stCxn id="1201" idx="0"/>
            <a:endCxn id="1205" idx="4"/>
          </p:cNvCxnSpPr>
          <p:nvPr/>
        </p:nvCxnSpPr>
        <p:spPr>
          <a:xfrm rot="10800000">
            <a:off x="67164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210" name="Google Shape;1210;p54"/>
          <p:cNvCxnSpPr>
            <a:stCxn id="1205" idx="0"/>
            <a:endCxn id="1017" idx="4"/>
          </p:cNvCxnSpPr>
          <p:nvPr/>
        </p:nvCxnSpPr>
        <p:spPr>
          <a:xfrm rot="10800000">
            <a:off x="67164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211" name="Google Shape;1211;p54"/>
          <p:cNvCxnSpPr>
            <a:stCxn id="1017" idx="0"/>
            <a:endCxn id="1206" idx="4"/>
          </p:cNvCxnSpPr>
          <p:nvPr/>
        </p:nvCxnSpPr>
        <p:spPr>
          <a:xfrm rot="10800000">
            <a:off x="67164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212" name="Google Shape;1212;p54"/>
          <p:cNvCxnSpPr>
            <a:stCxn id="1206" idx="2"/>
          </p:cNvCxnSpPr>
          <p:nvPr/>
        </p:nvCxnSpPr>
        <p:spPr>
          <a:xfrm rot="10800000">
            <a:off x="64050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13" name="Google Shape;1213;p54"/>
          <p:cNvCxnSpPr>
            <a:stCxn id="1017" idx="2"/>
          </p:cNvCxnSpPr>
          <p:nvPr/>
        </p:nvCxnSpPr>
        <p:spPr>
          <a:xfrm rot="10800000">
            <a:off x="64050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14" name="Google Shape;1214;p54"/>
          <p:cNvCxnSpPr>
            <a:stCxn id="1205" idx="2"/>
          </p:cNvCxnSpPr>
          <p:nvPr/>
        </p:nvCxnSpPr>
        <p:spPr>
          <a:xfrm rot="10800000">
            <a:off x="64050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15" name="Google Shape;1215;p54"/>
          <p:cNvCxnSpPr>
            <a:stCxn id="1201" idx="2"/>
          </p:cNvCxnSpPr>
          <p:nvPr/>
        </p:nvCxnSpPr>
        <p:spPr>
          <a:xfrm rot="10800000">
            <a:off x="64050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16" name="Google Shape;1216;p54"/>
          <p:cNvCxnSpPr>
            <a:stCxn id="1200" idx="2"/>
          </p:cNvCxnSpPr>
          <p:nvPr/>
        </p:nvCxnSpPr>
        <p:spPr>
          <a:xfrm rot="10800000">
            <a:off x="64161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217" name="Google Shape;1217;p54"/>
          <p:cNvCxnSpPr>
            <a:stCxn id="1204" idx="2"/>
          </p:cNvCxnSpPr>
          <p:nvPr/>
        </p:nvCxnSpPr>
        <p:spPr>
          <a:xfrm rot="10800000">
            <a:off x="64050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18" name="Google Shape;1218;p54"/>
          <p:cNvCxnSpPr>
            <a:stCxn id="1207" idx="2"/>
          </p:cNvCxnSpPr>
          <p:nvPr/>
        </p:nvCxnSpPr>
        <p:spPr>
          <a:xfrm rot="10800000">
            <a:off x="6405081" y="4978825"/>
            <a:ext cx="193200" cy="0"/>
          </a:xfrm>
          <a:prstGeom prst="straightConnector1">
            <a:avLst/>
          </a:prstGeom>
          <a:noFill/>
          <a:ln cap="flat" cmpd="sng" w="19050">
            <a:solidFill>
              <a:srgbClr val="000000"/>
            </a:solidFill>
            <a:prstDash val="solid"/>
            <a:round/>
            <a:headEnd len="med" w="med" type="none"/>
            <a:tailEnd len="med" w="med" type="none"/>
          </a:ln>
        </p:spPr>
      </p:cxnSp>
      <p:grpSp>
        <p:nvGrpSpPr>
          <p:cNvPr id="1219" name="Google Shape;1219;p54"/>
          <p:cNvGrpSpPr/>
          <p:nvPr/>
        </p:nvGrpSpPr>
        <p:grpSpPr>
          <a:xfrm>
            <a:off x="1704041" y="2079311"/>
            <a:ext cx="5212031" cy="2937788"/>
            <a:chOff x="1661773" y="2121579"/>
            <a:chExt cx="5212031" cy="2937788"/>
          </a:xfrm>
        </p:grpSpPr>
        <p:sp>
          <p:nvSpPr>
            <p:cNvPr id="1220" name="Google Shape;1220;p54"/>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2" name="Google Shape;1222;p54"/>
            <p:cNvCxnSpPr>
              <a:stCxn id="1220" idx="0"/>
              <a:endCxn id="1221"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223" name="Google Shape;1223;p54"/>
            <p:cNvCxnSpPr>
              <a:stCxn id="1220" idx="4"/>
              <a:endCxn id="1224"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225" name="Google Shape;1225;p54"/>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9" name="Google Shape;1229;p54"/>
            <p:cNvCxnSpPr>
              <a:stCxn id="1224" idx="4"/>
              <a:endCxn id="1228"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230" name="Google Shape;1230;p54"/>
            <p:cNvCxnSpPr>
              <a:stCxn id="1221" idx="0"/>
              <a:endCxn id="1225"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231" name="Google Shape;1231;p54"/>
            <p:cNvCxnSpPr>
              <a:stCxn id="1225" idx="0"/>
              <a:endCxn id="1226"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232" name="Google Shape;1232;p54"/>
            <p:cNvCxnSpPr>
              <a:stCxn id="1226" idx="0"/>
              <a:endCxn id="1227"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1233" name="Google Shape;1233;p54"/>
            <p:cNvSpPr/>
            <p:nvPr/>
          </p:nvSpPr>
          <p:spPr>
            <a:xfrm>
              <a:off x="2091381" y="3884617"/>
              <a:ext cx="258600" cy="2586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5" name="Google Shape;1235;p54"/>
            <p:cNvCxnSpPr>
              <a:stCxn id="1233" idx="0"/>
              <a:endCxn id="1234"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236" name="Google Shape;1236;p54"/>
            <p:cNvCxnSpPr>
              <a:stCxn id="1233" idx="4"/>
              <a:endCxn id="1237"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238" name="Google Shape;1238;p54"/>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2" name="Google Shape;1242;p54"/>
            <p:cNvCxnSpPr>
              <a:stCxn id="1237" idx="4"/>
              <a:endCxn id="1241"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243" name="Google Shape;1243;p54"/>
            <p:cNvCxnSpPr>
              <a:stCxn id="1234" idx="0"/>
              <a:endCxn id="1238"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244" name="Google Shape;1244;p54"/>
            <p:cNvCxnSpPr>
              <a:stCxn id="1238" idx="0"/>
              <a:endCxn id="1239"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245" name="Google Shape;1245;p54"/>
            <p:cNvCxnSpPr>
              <a:stCxn id="1239" idx="0"/>
              <a:endCxn id="1240"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246" name="Google Shape;1246;p54"/>
            <p:cNvCxnSpPr>
              <a:stCxn id="1240" idx="2"/>
              <a:endCxn id="1227"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47" name="Google Shape;1247;p54"/>
            <p:cNvCxnSpPr>
              <a:stCxn id="1239" idx="2"/>
              <a:endCxn id="1226"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48" name="Google Shape;1248;p54"/>
            <p:cNvCxnSpPr>
              <a:stCxn id="1238" idx="2"/>
              <a:endCxn id="1225"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49" name="Google Shape;1249;p54"/>
            <p:cNvCxnSpPr>
              <a:stCxn id="1234" idx="2"/>
              <a:endCxn id="1221"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50" name="Google Shape;1250;p54"/>
            <p:cNvCxnSpPr>
              <a:stCxn id="1233" idx="2"/>
              <a:endCxn id="1220"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251" name="Google Shape;1251;p54"/>
            <p:cNvCxnSpPr>
              <a:stCxn id="1237" idx="2"/>
              <a:endCxn id="1224"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52" name="Google Shape;1252;p54"/>
            <p:cNvCxnSpPr>
              <a:stCxn id="1241" idx="2"/>
              <a:endCxn id="1228"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253" name="Google Shape;1253;p54"/>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5" name="Google Shape;1255;p54"/>
            <p:cNvCxnSpPr>
              <a:stCxn id="1253" idx="0"/>
              <a:endCxn id="1254"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256" name="Google Shape;1256;p54"/>
            <p:cNvCxnSpPr>
              <a:stCxn id="1253" idx="4"/>
              <a:endCxn id="1257"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258" name="Google Shape;1258;p54"/>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2" name="Google Shape;1262;p54"/>
            <p:cNvCxnSpPr>
              <a:stCxn id="1257" idx="4"/>
              <a:endCxn id="1261"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263" name="Google Shape;1263;p54"/>
            <p:cNvCxnSpPr>
              <a:stCxn id="1254" idx="0"/>
              <a:endCxn id="1258"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264" name="Google Shape;1264;p54"/>
            <p:cNvCxnSpPr>
              <a:stCxn id="1258" idx="0"/>
              <a:endCxn id="1259"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265" name="Google Shape;1265;p54"/>
            <p:cNvCxnSpPr>
              <a:stCxn id="1259" idx="0"/>
              <a:endCxn id="1260"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266" name="Google Shape;1266;p54"/>
            <p:cNvCxnSpPr>
              <a:stCxn id="1260"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67" name="Google Shape;1267;p54"/>
            <p:cNvCxnSpPr>
              <a:stCxn id="1259"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68" name="Google Shape;1268;p54"/>
            <p:cNvCxnSpPr>
              <a:stCxn id="1258"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69" name="Google Shape;1269;p54"/>
            <p:cNvCxnSpPr>
              <a:stCxn id="1254"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70" name="Google Shape;1270;p54"/>
            <p:cNvCxnSpPr>
              <a:stCxn id="1253"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271" name="Google Shape;1271;p54"/>
            <p:cNvCxnSpPr>
              <a:stCxn id="1257"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72" name="Google Shape;1272;p54"/>
            <p:cNvCxnSpPr>
              <a:stCxn id="1261"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273" name="Google Shape;1273;p54"/>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5" name="Google Shape;1275;p54"/>
            <p:cNvCxnSpPr>
              <a:stCxn id="1273" idx="0"/>
              <a:endCxn id="1274"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276" name="Google Shape;1276;p54"/>
            <p:cNvCxnSpPr>
              <a:stCxn id="1273" idx="4"/>
              <a:endCxn id="1277"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278" name="Google Shape;1278;p54"/>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2" name="Google Shape;1282;p54"/>
            <p:cNvCxnSpPr>
              <a:stCxn id="1277" idx="4"/>
              <a:endCxn id="1281"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283" name="Google Shape;1283;p54"/>
            <p:cNvCxnSpPr>
              <a:stCxn id="1274" idx="0"/>
              <a:endCxn id="1278"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284" name="Google Shape;1284;p54"/>
            <p:cNvCxnSpPr>
              <a:stCxn id="1278" idx="0"/>
              <a:endCxn id="1279"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285" name="Google Shape;1285;p54"/>
            <p:cNvCxnSpPr>
              <a:stCxn id="1279" idx="0"/>
              <a:endCxn id="1280"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286" name="Google Shape;1286;p54"/>
            <p:cNvCxnSpPr>
              <a:stCxn id="1280"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87" name="Google Shape;1287;p54"/>
            <p:cNvCxnSpPr>
              <a:stCxn id="1279"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88" name="Google Shape;1288;p54"/>
            <p:cNvCxnSpPr>
              <a:stCxn id="1278"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89" name="Google Shape;1289;p54"/>
            <p:cNvCxnSpPr>
              <a:stCxn id="1274"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90" name="Google Shape;1290;p54"/>
            <p:cNvCxnSpPr>
              <a:stCxn id="1273"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291" name="Google Shape;1291;p54"/>
            <p:cNvCxnSpPr>
              <a:stCxn id="1277"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292" name="Google Shape;1292;p54"/>
            <p:cNvCxnSpPr>
              <a:stCxn id="1281"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293" name="Google Shape;1293;p54"/>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5" name="Google Shape;1295;p54"/>
            <p:cNvCxnSpPr>
              <a:stCxn id="1293" idx="0"/>
              <a:endCxn id="1294"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296" name="Google Shape;1296;p54"/>
            <p:cNvCxnSpPr>
              <a:stCxn id="1293" idx="4"/>
              <a:endCxn id="1297"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298" name="Google Shape;1298;p54"/>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4"/>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4"/>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2" name="Google Shape;1302;p54"/>
            <p:cNvCxnSpPr>
              <a:stCxn id="1297" idx="4"/>
              <a:endCxn id="1301"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303" name="Google Shape;1303;p54"/>
            <p:cNvCxnSpPr>
              <a:stCxn id="1294" idx="0"/>
              <a:endCxn id="1298"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304" name="Google Shape;1304;p54"/>
            <p:cNvCxnSpPr>
              <a:stCxn id="1298" idx="0"/>
              <a:endCxn id="1299"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305" name="Google Shape;1305;p54"/>
            <p:cNvCxnSpPr>
              <a:stCxn id="1299" idx="0"/>
              <a:endCxn id="1300"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306" name="Google Shape;1306;p54"/>
            <p:cNvCxnSpPr>
              <a:stCxn id="1300"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07" name="Google Shape;1307;p54"/>
            <p:cNvCxnSpPr>
              <a:stCxn id="1299"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08" name="Google Shape;1308;p54"/>
            <p:cNvCxnSpPr>
              <a:stCxn id="1298"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09" name="Google Shape;1309;p54"/>
            <p:cNvCxnSpPr>
              <a:stCxn id="1294"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10" name="Google Shape;1310;p54"/>
            <p:cNvCxnSpPr>
              <a:stCxn id="1293"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311" name="Google Shape;1311;p54"/>
            <p:cNvCxnSpPr>
              <a:stCxn id="1297"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12" name="Google Shape;1312;p54"/>
            <p:cNvCxnSpPr>
              <a:stCxn id="1301"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313" name="Google Shape;1313;p54"/>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5" name="Google Shape;1315;p54"/>
            <p:cNvCxnSpPr>
              <a:stCxn id="1313" idx="0"/>
              <a:endCxn id="1314"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316" name="Google Shape;1316;p54"/>
            <p:cNvCxnSpPr>
              <a:stCxn id="1313" idx="4"/>
              <a:endCxn id="1317"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318" name="Google Shape;1318;p54"/>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2" name="Google Shape;1322;p54"/>
            <p:cNvCxnSpPr>
              <a:stCxn id="1317" idx="4"/>
              <a:endCxn id="1321"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323" name="Google Shape;1323;p54"/>
            <p:cNvCxnSpPr>
              <a:stCxn id="1314" idx="0"/>
              <a:endCxn id="1318"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324" name="Google Shape;1324;p54"/>
            <p:cNvCxnSpPr>
              <a:stCxn id="1318" idx="0"/>
              <a:endCxn id="1319"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325" name="Google Shape;1325;p54"/>
            <p:cNvCxnSpPr>
              <a:stCxn id="1319" idx="0"/>
              <a:endCxn id="1320"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326" name="Google Shape;1326;p54"/>
            <p:cNvCxnSpPr>
              <a:stCxn id="1320"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27" name="Google Shape;1327;p54"/>
            <p:cNvCxnSpPr>
              <a:stCxn id="1319"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28" name="Google Shape;1328;p54"/>
            <p:cNvCxnSpPr>
              <a:stCxn id="1318"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29" name="Google Shape;1329;p54"/>
            <p:cNvCxnSpPr>
              <a:stCxn id="1314"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30" name="Google Shape;1330;p54"/>
            <p:cNvCxnSpPr>
              <a:stCxn id="1313"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331" name="Google Shape;1331;p54"/>
            <p:cNvCxnSpPr>
              <a:stCxn id="1317"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32" name="Google Shape;1332;p54"/>
            <p:cNvCxnSpPr>
              <a:stCxn id="1321"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333" name="Google Shape;1333;p54"/>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5" name="Google Shape;1335;p54"/>
            <p:cNvCxnSpPr>
              <a:stCxn id="1333" idx="0"/>
              <a:endCxn id="1334"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336" name="Google Shape;1336;p54"/>
            <p:cNvCxnSpPr>
              <a:stCxn id="1333" idx="4"/>
              <a:endCxn id="1337"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338" name="Google Shape;1338;p54"/>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2" name="Google Shape;1342;p54"/>
            <p:cNvCxnSpPr>
              <a:stCxn id="1337" idx="4"/>
              <a:endCxn id="1341"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343" name="Google Shape;1343;p54"/>
            <p:cNvCxnSpPr>
              <a:stCxn id="1334" idx="0"/>
              <a:endCxn id="1338"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344" name="Google Shape;1344;p54"/>
            <p:cNvCxnSpPr>
              <a:stCxn id="1338" idx="0"/>
              <a:endCxn id="1339"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345" name="Google Shape;1345;p54"/>
            <p:cNvCxnSpPr>
              <a:stCxn id="1339" idx="0"/>
              <a:endCxn id="1340"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346" name="Google Shape;1346;p54"/>
            <p:cNvCxnSpPr>
              <a:stCxn id="1340"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47" name="Google Shape;1347;p54"/>
            <p:cNvCxnSpPr>
              <a:stCxn id="1339"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48" name="Google Shape;1348;p54"/>
            <p:cNvCxnSpPr>
              <a:stCxn id="1338"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49" name="Google Shape;1349;p54"/>
            <p:cNvCxnSpPr>
              <a:stCxn id="1334"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50" name="Google Shape;1350;p54"/>
            <p:cNvCxnSpPr>
              <a:stCxn id="1333"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351" name="Google Shape;1351;p54"/>
            <p:cNvCxnSpPr>
              <a:stCxn id="1337"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52" name="Google Shape;1352;p54"/>
            <p:cNvCxnSpPr>
              <a:stCxn id="1341"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53" name="Google Shape;1353;p54"/>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54" name="Google Shape;1354;p54"/>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55" name="Google Shape;1355;p54"/>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56" name="Google Shape;1356;p54"/>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57" name="Google Shape;1357;p54"/>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358" name="Google Shape;1358;p54"/>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59" name="Google Shape;1359;p54"/>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360" name="Google Shape;1360;p54"/>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2" name="Google Shape;1362;p54"/>
            <p:cNvCxnSpPr>
              <a:stCxn id="1360" idx="0"/>
              <a:endCxn id="1361"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363" name="Google Shape;1363;p54"/>
            <p:cNvCxnSpPr>
              <a:stCxn id="1360" idx="4"/>
              <a:endCxn id="1364"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365" name="Google Shape;1365;p54"/>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9" name="Google Shape;1369;p54"/>
            <p:cNvCxnSpPr>
              <a:stCxn id="1364" idx="4"/>
              <a:endCxn id="1368"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370" name="Google Shape;1370;p54"/>
            <p:cNvCxnSpPr>
              <a:stCxn id="1361" idx="0"/>
              <a:endCxn id="1365"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371" name="Google Shape;1371;p54"/>
            <p:cNvCxnSpPr>
              <a:stCxn id="1365" idx="0"/>
              <a:endCxn id="1366"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372" name="Google Shape;1372;p54"/>
            <p:cNvCxnSpPr>
              <a:stCxn id="1366" idx="0"/>
              <a:endCxn id="1367"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373" name="Google Shape;1373;p54"/>
            <p:cNvCxnSpPr>
              <a:stCxn id="1367"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74" name="Google Shape;1374;p54"/>
            <p:cNvCxnSpPr>
              <a:stCxn id="1366"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75" name="Google Shape;1375;p54"/>
            <p:cNvCxnSpPr>
              <a:stCxn id="1365"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76" name="Google Shape;1376;p54"/>
            <p:cNvCxnSpPr>
              <a:stCxn id="1361"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77" name="Google Shape;1377;p54"/>
            <p:cNvCxnSpPr>
              <a:stCxn id="1360"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378" name="Google Shape;1378;p54"/>
            <p:cNvCxnSpPr>
              <a:stCxn id="1364"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79" name="Google Shape;1379;p54"/>
            <p:cNvCxnSpPr>
              <a:stCxn id="1368"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380" name="Google Shape;1380;p54"/>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2" name="Google Shape;1382;p54"/>
            <p:cNvCxnSpPr>
              <a:stCxn id="1380" idx="0"/>
              <a:endCxn id="1381"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383" name="Google Shape;1383;p54"/>
            <p:cNvCxnSpPr>
              <a:stCxn id="1380" idx="4"/>
              <a:endCxn id="1384"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385" name="Google Shape;1385;p54"/>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9" name="Google Shape;1389;p54"/>
            <p:cNvCxnSpPr>
              <a:stCxn id="1384" idx="4"/>
              <a:endCxn id="1388"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390" name="Google Shape;1390;p54"/>
            <p:cNvCxnSpPr>
              <a:stCxn id="1381" idx="0"/>
              <a:endCxn id="1385"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391" name="Google Shape;1391;p54"/>
            <p:cNvCxnSpPr>
              <a:stCxn id="1385" idx="0"/>
              <a:endCxn id="1386"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392" name="Google Shape;1392;p54"/>
            <p:cNvCxnSpPr>
              <a:stCxn id="1386" idx="0"/>
              <a:endCxn id="1387"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393" name="Google Shape;1393;p54"/>
            <p:cNvCxnSpPr>
              <a:stCxn id="1387"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94" name="Google Shape;1394;p54"/>
            <p:cNvCxnSpPr>
              <a:stCxn id="1386"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95" name="Google Shape;1395;p54"/>
            <p:cNvCxnSpPr>
              <a:stCxn id="1385"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96" name="Google Shape;1396;p54"/>
            <p:cNvCxnSpPr>
              <a:stCxn id="1381"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97" name="Google Shape;1397;p54"/>
            <p:cNvCxnSpPr>
              <a:stCxn id="1380"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398" name="Google Shape;1398;p54"/>
            <p:cNvCxnSpPr>
              <a:stCxn id="1384"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399" name="Google Shape;1399;p54"/>
            <p:cNvCxnSpPr>
              <a:stCxn id="1388"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400" name="Google Shape;1400;p54"/>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2" name="Google Shape;1402;p54"/>
            <p:cNvCxnSpPr>
              <a:stCxn id="1400" idx="0"/>
              <a:endCxn id="1401"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403" name="Google Shape;1403;p54"/>
            <p:cNvCxnSpPr>
              <a:stCxn id="1400" idx="4"/>
              <a:endCxn id="1404"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405" name="Google Shape;1405;p54"/>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4"/>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4"/>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9" name="Google Shape;1409;p54"/>
            <p:cNvCxnSpPr>
              <a:stCxn id="1404" idx="4"/>
              <a:endCxn id="1408"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410" name="Google Shape;1410;p54"/>
            <p:cNvCxnSpPr>
              <a:stCxn id="1401" idx="0"/>
              <a:endCxn id="1405"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411" name="Google Shape;1411;p54"/>
            <p:cNvCxnSpPr>
              <a:stCxn id="1405" idx="0"/>
              <a:endCxn id="1406"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412" name="Google Shape;1412;p54"/>
            <p:cNvCxnSpPr>
              <a:stCxn id="1406" idx="0"/>
              <a:endCxn id="1407"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413" name="Google Shape;1413;p54"/>
            <p:cNvCxnSpPr>
              <a:stCxn id="1407"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14" name="Google Shape;1414;p54"/>
            <p:cNvCxnSpPr>
              <a:stCxn id="1406"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15" name="Google Shape;1415;p54"/>
            <p:cNvCxnSpPr>
              <a:stCxn id="1405"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16" name="Google Shape;1416;p54"/>
            <p:cNvCxnSpPr>
              <a:stCxn id="1401"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17" name="Google Shape;1417;p54"/>
            <p:cNvCxnSpPr>
              <a:stCxn id="1400"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418" name="Google Shape;1418;p54"/>
            <p:cNvCxnSpPr>
              <a:stCxn id="1404"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19" name="Google Shape;1419;p54"/>
            <p:cNvCxnSpPr>
              <a:stCxn id="1408"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1420" name="Google Shape;1420;p54"/>
          <p:cNvGrpSpPr/>
          <p:nvPr/>
        </p:nvGrpSpPr>
        <p:grpSpPr>
          <a:xfrm>
            <a:off x="2354378" y="3057249"/>
            <a:ext cx="1431159" cy="1337326"/>
            <a:chOff x="2354378" y="3057249"/>
            <a:chExt cx="1431159" cy="1337326"/>
          </a:xfrm>
        </p:grpSpPr>
        <p:pic>
          <p:nvPicPr>
            <p:cNvPr id="1421" name="Google Shape;1421;p54"/>
            <p:cNvPicPr preferRelativeResize="0"/>
            <p:nvPr/>
          </p:nvPicPr>
          <p:blipFill rotWithShape="1">
            <a:blip r:embed="rId5">
              <a:alphaModFix/>
            </a:blip>
            <a:srcRect b="0" l="2444" r="2453" t="0"/>
            <a:stretch/>
          </p:blipFill>
          <p:spPr>
            <a:xfrm>
              <a:off x="2512538" y="3057350"/>
              <a:ext cx="1273000" cy="1273000"/>
            </a:xfrm>
            <a:prstGeom prst="rect">
              <a:avLst/>
            </a:prstGeom>
            <a:noFill/>
            <a:ln>
              <a:noFill/>
            </a:ln>
          </p:spPr>
        </p:pic>
        <p:sp>
          <p:nvSpPr>
            <p:cNvPr id="1422" name="Google Shape;1422;p54"/>
            <p:cNvSpPr/>
            <p:nvPr/>
          </p:nvSpPr>
          <p:spPr>
            <a:xfrm>
              <a:off x="2615025" y="3696775"/>
              <a:ext cx="883200" cy="6978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3" name="Google Shape;1423;p54"/>
            <p:cNvCxnSpPr>
              <a:stCxn id="1233" idx="6"/>
            </p:cNvCxnSpPr>
            <p:nvPr/>
          </p:nvCxnSpPr>
          <p:spPr>
            <a:xfrm flipH="1" rot="10800000">
              <a:off x="2392249" y="3057249"/>
              <a:ext cx="214200" cy="914400"/>
            </a:xfrm>
            <a:prstGeom prst="straightConnector1">
              <a:avLst/>
            </a:prstGeom>
            <a:noFill/>
            <a:ln cap="flat" cmpd="sng" w="9525">
              <a:solidFill>
                <a:schemeClr val="dk2"/>
              </a:solidFill>
              <a:prstDash val="solid"/>
              <a:round/>
              <a:headEnd len="med" w="med" type="none"/>
              <a:tailEnd len="med" w="med" type="none"/>
            </a:ln>
          </p:spPr>
        </p:cxnSp>
        <p:cxnSp>
          <p:nvCxnSpPr>
            <p:cNvPr id="1424" name="Google Shape;1424;p54"/>
            <p:cNvCxnSpPr>
              <a:stCxn id="1233" idx="5"/>
            </p:cNvCxnSpPr>
            <p:nvPr/>
          </p:nvCxnSpPr>
          <p:spPr>
            <a:xfrm>
              <a:off x="2354378" y="4063077"/>
              <a:ext cx="238200" cy="2343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0">
                                            <p:txEl>
                                              <p:pRg end="0" st="0"/>
                                            </p:txEl>
                                          </p:spTgt>
                                        </p:tgtEl>
                                        <p:attrNameLst>
                                          <p:attrName>style.visibility</p:attrName>
                                        </p:attrNameLst>
                                      </p:cBhvr>
                                      <p:to>
                                        <p:strVal val="visible"/>
                                      </p:to>
                                    </p:set>
                                    <p:animEffect filter="fade" transition="in">
                                      <p:cBhvr>
                                        <p:cTn dur="1000"/>
                                        <p:tgtEl>
                                          <p:spTgt spid="10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1000"/>
                                        <p:tgtEl>
                                          <p:spTgt spid="1219"/>
                                        </p:tgtEl>
                                      </p:cBhvr>
                                    </p:animEffect>
                                  </p:childTnLst>
                                </p:cTn>
                              </p:par>
                              <p:par>
                                <p:cTn fill="hold" nodeType="with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Do Open Loop Planning + Scoring In this Space?</a:t>
            </a:r>
            <a:endParaRPr/>
          </a:p>
        </p:txBody>
      </p:sp>
      <p:sp>
        <p:nvSpPr>
          <p:cNvPr id="1430" name="Google Shape;1430;p55"/>
          <p:cNvSpPr txBox="1"/>
          <p:nvPr>
            <p:ph idx="1" type="body"/>
          </p:nvPr>
        </p:nvSpPr>
        <p:spPr>
          <a:xfrm>
            <a:off x="311700" y="1152475"/>
            <a:ext cx="6549300" cy="95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en" sz="2400">
                <a:solidFill>
                  <a:schemeClr val="dk1"/>
                </a:solidFill>
              </a:rPr>
              <a:t>Consider </a:t>
            </a:r>
            <a:r>
              <a:rPr i="1" lang="en" sz="2400">
                <a:solidFill>
                  <a:schemeClr val="dk1"/>
                </a:solidFill>
              </a:rPr>
              <a:t>object positions.</a:t>
            </a:r>
            <a:endParaRPr sz="2400">
              <a:solidFill>
                <a:schemeClr val="dk1"/>
              </a:solidFill>
            </a:endParaRPr>
          </a:p>
        </p:txBody>
      </p:sp>
      <p:sp>
        <p:nvSpPr>
          <p:cNvPr id="1431" name="Google Shape;1431;p55"/>
          <p:cNvSpPr/>
          <p:nvPr/>
        </p:nvSpPr>
        <p:spPr>
          <a:xfrm>
            <a:off x="1633750" y="3922275"/>
            <a:ext cx="258600" cy="25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2" name="Google Shape;1432;p55"/>
          <p:cNvPicPr preferRelativeResize="0"/>
          <p:nvPr/>
        </p:nvPicPr>
        <p:blipFill rotWithShape="1">
          <a:blip r:embed="rId3">
            <a:alphaModFix/>
          </a:blip>
          <a:srcRect b="0" l="3236" r="3236" t="0"/>
          <a:stretch/>
        </p:blipFill>
        <p:spPr>
          <a:xfrm>
            <a:off x="154850" y="3415075"/>
            <a:ext cx="1273000" cy="1273000"/>
          </a:xfrm>
          <a:prstGeom prst="rect">
            <a:avLst/>
          </a:prstGeom>
          <a:noFill/>
          <a:ln>
            <a:noFill/>
          </a:ln>
        </p:spPr>
      </p:pic>
      <p:cxnSp>
        <p:nvCxnSpPr>
          <p:cNvPr id="1433" name="Google Shape;1433;p55"/>
          <p:cNvCxnSpPr>
            <a:stCxn id="1431" idx="1"/>
          </p:cNvCxnSpPr>
          <p:nvPr/>
        </p:nvCxnSpPr>
        <p:spPr>
          <a:xfrm rot="10800000">
            <a:off x="1407021" y="3537146"/>
            <a:ext cx="264600" cy="423000"/>
          </a:xfrm>
          <a:prstGeom prst="straightConnector1">
            <a:avLst/>
          </a:prstGeom>
          <a:noFill/>
          <a:ln cap="flat" cmpd="sng" w="9525">
            <a:solidFill>
              <a:schemeClr val="dk2"/>
            </a:solidFill>
            <a:prstDash val="solid"/>
            <a:round/>
            <a:headEnd len="med" w="med" type="none"/>
            <a:tailEnd len="med" w="med" type="none"/>
          </a:ln>
        </p:spPr>
      </p:cxnSp>
      <p:pic>
        <p:nvPicPr>
          <p:cNvPr id="1434" name="Google Shape;1434;p55"/>
          <p:cNvPicPr preferRelativeResize="0"/>
          <p:nvPr/>
        </p:nvPicPr>
        <p:blipFill>
          <a:blip r:embed="rId4">
            <a:alphaModFix/>
          </a:blip>
          <a:stretch>
            <a:fillRect/>
          </a:stretch>
        </p:blipFill>
        <p:spPr>
          <a:xfrm>
            <a:off x="7120125" y="1411600"/>
            <a:ext cx="1273000" cy="1273000"/>
          </a:xfrm>
          <a:prstGeom prst="rect">
            <a:avLst/>
          </a:prstGeom>
          <a:noFill/>
          <a:ln>
            <a:noFill/>
          </a:ln>
        </p:spPr>
      </p:pic>
      <p:cxnSp>
        <p:nvCxnSpPr>
          <p:cNvPr id="1435" name="Google Shape;1435;p55"/>
          <p:cNvCxnSpPr>
            <a:endCxn id="1431" idx="3"/>
          </p:cNvCxnSpPr>
          <p:nvPr/>
        </p:nvCxnSpPr>
        <p:spPr>
          <a:xfrm flipH="1" rot="10800000">
            <a:off x="1386321" y="4143004"/>
            <a:ext cx="285300" cy="444900"/>
          </a:xfrm>
          <a:prstGeom prst="straightConnector1">
            <a:avLst/>
          </a:prstGeom>
          <a:noFill/>
          <a:ln cap="flat" cmpd="sng" w="9525">
            <a:solidFill>
              <a:schemeClr val="dk2"/>
            </a:solidFill>
            <a:prstDash val="solid"/>
            <a:round/>
            <a:headEnd len="med" w="med" type="none"/>
            <a:tailEnd len="med" w="med" type="none"/>
          </a:ln>
        </p:spPr>
      </p:cxnSp>
      <p:cxnSp>
        <p:nvCxnSpPr>
          <p:cNvPr id="1436" name="Google Shape;1436;p55"/>
          <p:cNvCxnSpPr>
            <a:stCxn id="1437" idx="7"/>
          </p:cNvCxnSpPr>
          <p:nvPr/>
        </p:nvCxnSpPr>
        <p:spPr>
          <a:xfrm flipH="1" rot="10800000">
            <a:off x="6800061" y="1442670"/>
            <a:ext cx="340800" cy="1163700"/>
          </a:xfrm>
          <a:prstGeom prst="straightConnector1">
            <a:avLst/>
          </a:prstGeom>
          <a:noFill/>
          <a:ln cap="flat" cmpd="sng" w="9525">
            <a:solidFill>
              <a:schemeClr val="dk2"/>
            </a:solidFill>
            <a:prstDash val="solid"/>
            <a:round/>
            <a:headEnd len="med" w="med" type="none"/>
            <a:tailEnd len="med" w="med" type="none"/>
          </a:ln>
        </p:spPr>
      </p:cxnSp>
      <p:cxnSp>
        <p:nvCxnSpPr>
          <p:cNvPr id="1438" name="Google Shape;1438;p55"/>
          <p:cNvCxnSpPr>
            <a:stCxn id="1437" idx="5"/>
          </p:cNvCxnSpPr>
          <p:nvPr/>
        </p:nvCxnSpPr>
        <p:spPr>
          <a:xfrm flipH="1" rot="10800000">
            <a:off x="6800061" y="2667330"/>
            <a:ext cx="351000" cy="106200"/>
          </a:xfrm>
          <a:prstGeom prst="straightConnector1">
            <a:avLst/>
          </a:prstGeom>
          <a:noFill/>
          <a:ln cap="flat" cmpd="sng" w="9525">
            <a:solidFill>
              <a:schemeClr val="dk2"/>
            </a:solidFill>
            <a:prstDash val="solid"/>
            <a:round/>
            <a:headEnd len="med" w="med" type="none"/>
            <a:tailEnd len="med" w="med" type="none"/>
          </a:ln>
        </p:spPr>
      </p:cxnSp>
      <p:sp>
        <p:nvSpPr>
          <p:cNvPr id="1439" name="Google Shape;1439;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40" name="Google Shape;1440;p55"/>
          <p:cNvSpPr/>
          <p:nvPr/>
        </p:nvSpPr>
        <p:spPr>
          <a:xfrm>
            <a:off x="1644850"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1" name="Google Shape;1441;p55"/>
          <p:cNvCxnSpPr>
            <a:stCxn id="1431" idx="0"/>
            <a:endCxn id="1440" idx="4"/>
          </p:cNvCxnSpPr>
          <p:nvPr/>
        </p:nvCxnSpPr>
        <p:spPr>
          <a:xfrm rot="10800000">
            <a:off x="1763050"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442" name="Google Shape;1442;p55"/>
          <p:cNvCxnSpPr>
            <a:stCxn id="1431" idx="4"/>
            <a:endCxn id="1443" idx="0"/>
          </p:cNvCxnSpPr>
          <p:nvPr/>
        </p:nvCxnSpPr>
        <p:spPr>
          <a:xfrm>
            <a:off x="1763050"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444" name="Google Shape;1444;p55"/>
          <p:cNvSpPr/>
          <p:nvPr/>
        </p:nvSpPr>
        <p:spPr>
          <a:xfrm>
            <a:off x="1644850"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5"/>
          <p:cNvSpPr/>
          <p:nvPr/>
        </p:nvSpPr>
        <p:spPr>
          <a:xfrm>
            <a:off x="1644850"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5"/>
          <p:cNvSpPr/>
          <p:nvPr/>
        </p:nvSpPr>
        <p:spPr>
          <a:xfrm>
            <a:off x="1644850"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5"/>
          <p:cNvSpPr/>
          <p:nvPr/>
        </p:nvSpPr>
        <p:spPr>
          <a:xfrm>
            <a:off x="1644850"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5"/>
          <p:cNvSpPr/>
          <p:nvPr/>
        </p:nvSpPr>
        <p:spPr>
          <a:xfrm>
            <a:off x="1644850"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8" name="Google Shape;1448;p55"/>
          <p:cNvCxnSpPr>
            <a:stCxn id="1443" idx="4"/>
            <a:endCxn id="1447" idx="0"/>
          </p:cNvCxnSpPr>
          <p:nvPr/>
        </p:nvCxnSpPr>
        <p:spPr>
          <a:xfrm>
            <a:off x="1763050"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449" name="Google Shape;1449;p55"/>
          <p:cNvCxnSpPr>
            <a:stCxn id="1440" idx="0"/>
            <a:endCxn id="1444" idx="4"/>
          </p:cNvCxnSpPr>
          <p:nvPr/>
        </p:nvCxnSpPr>
        <p:spPr>
          <a:xfrm rot="10800000">
            <a:off x="1763050"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450" name="Google Shape;1450;p55"/>
          <p:cNvCxnSpPr>
            <a:stCxn id="1444" idx="0"/>
            <a:endCxn id="1445" idx="4"/>
          </p:cNvCxnSpPr>
          <p:nvPr/>
        </p:nvCxnSpPr>
        <p:spPr>
          <a:xfrm rot="10800000">
            <a:off x="1763050"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451" name="Google Shape;1451;p55"/>
          <p:cNvCxnSpPr>
            <a:stCxn id="1445" idx="0"/>
            <a:endCxn id="1446" idx="4"/>
          </p:cNvCxnSpPr>
          <p:nvPr/>
        </p:nvCxnSpPr>
        <p:spPr>
          <a:xfrm rot="10800000">
            <a:off x="1763050" y="2395650"/>
            <a:ext cx="0" cy="176100"/>
          </a:xfrm>
          <a:prstGeom prst="straightConnector1">
            <a:avLst/>
          </a:prstGeom>
          <a:noFill/>
          <a:ln cap="flat" cmpd="sng" w="19050">
            <a:solidFill>
              <a:srgbClr val="000000"/>
            </a:solidFill>
            <a:prstDash val="solid"/>
            <a:round/>
            <a:headEnd len="med" w="med" type="none"/>
            <a:tailEnd len="med" w="med" type="none"/>
          </a:ln>
        </p:spPr>
      </p:cxnSp>
      <p:sp>
        <p:nvSpPr>
          <p:cNvPr id="1452" name="Google Shape;1452;p55"/>
          <p:cNvSpPr/>
          <p:nvPr/>
        </p:nvSpPr>
        <p:spPr>
          <a:xfrm>
            <a:off x="20633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5"/>
          <p:cNvSpPr/>
          <p:nvPr/>
        </p:nvSpPr>
        <p:spPr>
          <a:xfrm>
            <a:off x="20744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4" name="Google Shape;1454;p55"/>
          <p:cNvCxnSpPr>
            <a:stCxn id="1452" idx="0"/>
            <a:endCxn id="1453" idx="4"/>
          </p:cNvCxnSpPr>
          <p:nvPr/>
        </p:nvCxnSpPr>
        <p:spPr>
          <a:xfrm rot="10800000">
            <a:off x="21926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455" name="Google Shape;1455;p55"/>
          <p:cNvCxnSpPr>
            <a:stCxn id="1452" idx="4"/>
            <a:endCxn id="1456" idx="0"/>
          </p:cNvCxnSpPr>
          <p:nvPr/>
        </p:nvCxnSpPr>
        <p:spPr>
          <a:xfrm>
            <a:off x="21926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457" name="Google Shape;1457;p55"/>
          <p:cNvSpPr/>
          <p:nvPr/>
        </p:nvSpPr>
        <p:spPr>
          <a:xfrm>
            <a:off x="20744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5"/>
          <p:cNvSpPr/>
          <p:nvPr/>
        </p:nvSpPr>
        <p:spPr>
          <a:xfrm>
            <a:off x="20744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5"/>
          <p:cNvSpPr/>
          <p:nvPr/>
        </p:nvSpPr>
        <p:spPr>
          <a:xfrm>
            <a:off x="20744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5"/>
          <p:cNvSpPr/>
          <p:nvPr/>
        </p:nvSpPr>
        <p:spPr>
          <a:xfrm>
            <a:off x="20744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5"/>
          <p:cNvSpPr/>
          <p:nvPr/>
        </p:nvSpPr>
        <p:spPr>
          <a:xfrm>
            <a:off x="20744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1" name="Google Shape;1461;p55"/>
          <p:cNvCxnSpPr>
            <a:stCxn id="1456" idx="4"/>
            <a:endCxn id="1460" idx="0"/>
          </p:cNvCxnSpPr>
          <p:nvPr/>
        </p:nvCxnSpPr>
        <p:spPr>
          <a:xfrm>
            <a:off x="21926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462" name="Google Shape;1462;p55"/>
          <p:cNvCxnSpPr>
            <a:stCxn id="1453" idx="0"/>
            <a:endCxn id="1457" idx="4"/>
          </p:cNvCxnSpPr>
          <p:nvPr/>
        </p:nvCxnSpPr>
        <p:spPr>
          <a:xfrm rot="10800000">
            <a:off x="21926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463" name="Google Shape;1463;p55"/>
          <p:cNvCxnSpPr>
            <a:stCxn id="1457" idx="0"/>
            <a:endCxn id="1458" idx="4"/>
          </p:cNvCxnSpPr>
          <p:nvPr/>
        </p:nvCxnSpPr>
        <p:spPr>
          <a:xfrm rot="10800000">
            <a:off x="21926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464" name="Google Shape;1464;p55"/>
          <p:cNvCxnSpPr>
            <a:stCxn id="1458" idx="0"/>
            <a:endCxn id="1459" idx="4"/>
          </p:cNvCxnSpPr>
          <p:nvPr/>
        </p:nvCxnSpPr>
        <p:spPr>
          <a:xfrm rot="10800000">
            <a:off x="21926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465" name="Google Shape;1465;p55"/>
          <p:cNvCxnSpPr>
            <a:stCxn id="1459" idx="2"/>
            <a:endCxn id="1446" idx="6"/>
          </p:cNvCxnSpPr>
          <p:nvPr/>
        </p:nvCxnSpPr>
        <p:spPr>
          <a:xfrm rot="10800000">
            <a:off x="18812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66" name="Google Shape;1466;p55"/>
          <p:cNvCxnSpPr>
            <a:stCxn id="1458" idx="2"/>
            <a:endCxn id="1445" idx="6"/>
          </p:cNvCxnSpPr>
          <p:nvPr/>
        </p:nvCxnSpPr>
        <p:spPr>
          <a:xfrm rot="10800000">
            <a:off x="18812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67" name="Google Shape;1467;p55"/>
          <p:cNvCxnSpPr>
            <a:stCxn id="1457" idx="2"/>
            <a:endCxn id="1444" idx="6"/>
          </p:cNvCxnSpPr>
          <p:nvPr/>
        </p:nvCxnSpPr>
        <p:spPr>
          <a:xfrm rot="10800000">
            <a:off x="18812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68" name="Google Shape;1468;p55"/>
          <p:cNvCxnSpPr>
            <a:stCxn id="1453" idx="2"/>
            <a:endCxn id="1440" idx="6"/>
          </p:cNvCxnSpPr>
          <p:nvPr/>
        </p:nvCxnSpPr>
        <p:spPr>
          <a:xfrm rot="10800000">
            <a:off x="18812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69" name="Google Shape;1469;p55"/>
          <p:cNvCxnSpPr>
            <a:stCxn id="1452" idx="2"/>
            <a:endCxn id="1431" idx="6"/>
          </p:cNvCxnSpPr>
          <p:nvPr/>
        </p:nvCxnSpPr>
        <p:spPr>
          <a:xfrm rot="10800000">
            <a:off x="18923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470" name="Google Shape;1470;p55"/>
          <p:cNvCxnSpPr>
            <a:stCxn id="1456" idx="2"/>
            <a:endCxn id="1443" idx="6"/>
          </p:cNvCxnSpPr>
          <p:nvPr/>
        </p:nvCxnSpPr>
        <p:spPr>
          <a:xfrm rot="10800000">
            <a:off x="18812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71" name="Google Shape;1471;p55"/>
          <p:cNvCxnSpPr>
            <a:stCxn id="1460" idx="2"/>
            <a:endCxn id="1447" idx="6"/>
          </p:cNvCxnSpPr>
          <p:nvPr/>
        </p:nvCxnSpPr>
        <p:spPr>
          <a:xfrm rot="10800000">
            <a:off x="18812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472" name="Google Shape;1472;p55"/>
          <p:cNvSpPr/>
          <p:nvPr/>
        </p:nvSpPr>
        <p:spPr>
          <a:xfrm>
            <a:off x="25012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5"/>
          <p:cNvSpPr/>
          <p:nvPr/>
        </p:nvSpPr>
        <p:spPr>
          <a:xfrm>
            <a:off x="25123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4" name="Google Shape;1474;p55"/>
          <p:cNvCxnSpPr>
            <a:stCxn id="1472" idx="0"/>
            <a:endCxn id="1473" idx="4"/>
          </p:cNvCxnSpPr>
          <p:nvPr/>
        </p:nvCxnSpPr>
        <p:spPr>
          <a:xfrm rot="10800000">
            <a:off x="26305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475" name="Google Shape;1475;p55"/>
          <p:cNvCxnSpPr>
            <a:stCxn id="1472" idx="4"/>
            <a:endCxn id="1476" idx="0"/>
          </p:cNvCxnSpPr>
          <p:nvPr/>
        </p:nvCxnSpPr>
        <p:spPr>
          <a:xfrm>
            <a:off x="26305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477" name="Google Shape;1477;p55"/>
          <p:cNvSpPr/>
          <p:nvPr/>
        </p:nvSpPr>
        <p:spPr>
          <a:xfrm>
            <a:off x="25123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5"/>
          <p:cNvSpPr/>
          <p:nvPr/>
        </p:nvSpPr>
        <p:spPr>
          <a:xfrm>
            <a:off x="25123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5"/>
          <p:cNvSpPr/>
          <p:nvPr/>
        </p:nvSpPr>
        <p:spPr>
          <a:xfrm>
            <a:off x="25123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5"/>
          <p:cNvSpPr/>
          <p:nvPr/>
        </p:nvSpPr>
        <p:spPr>
          <a:xfrm>
            <a:off x="25123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a:off x="25123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1" name="Google Shape;1481;p55"/>
          <p:cNvCxnSpPr>
            <a:stCxn id="1476" idx="4"/>
            <a:endCxn id="1480" idx="0"/>
          </p:cNvCxnSpPr>
          <p:nvPr/>
        </p:nvCxnSpPr>
        <p:spPr>
          <a:xfrm>
            <a:off x="26305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482" name="Google Shape;1482;p55"/>
          <p:cNvCxnSpPr>
            <a:stCxn id="1473" idx="0"/>
            <a:endCxn id="1477" idx="4"/>
          </p:cNvCxnSpPr>
          <p:nvPr/>
        </p:nvCxnSpPr>
        <p:spPr>
          <a:xfrm rot="10800000">
            <a:off x="26305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483" name="Google Shape;1483;p55"/>
          <p:cNvCxnSpPr>
            <a:stCxn id="1477" idx="0"/>
            <a:endCxn id="1478" idx="4"/>
          </p:cNvCxnSpPr>
          <p:nvPr/>
        </p:nvCxnSpPr>
        <p:spPr>
          <a:xfrm rot="10800000">
            <a:off x="26305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484" name="Google Shape;1484;p55"/>
          <p:cNvCxnSpPr>
            <a:stCxn id="1478" idx="0"/>
            <a:endCxn id="1479" idx="4"/>
          </p:cNvCxnSpPr>
          <p:nvPr/>
        </p:nvCxnSpPr>
        <p:spPr>
          <a:xfrm rot="10800000">
            <a:off x="26305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485" name="Google Shape;1485;p55"/>
          <p:cNvCxnSpPr>
            <a:stCxn id="1479" idx="2"/>
          </p:cNvCxnSpPr>
          <p:nvPr/>
        </p:nvCxnSpPr>
        <p:spPr>
          <a:xfrm rot="10800000">
            <a:off x="23191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86" name="Google Shape;1486;p55"/>
          <p:cNvCxnSpPr>
            <a:stCxn id="1478" idx="2"/>
          </p:cNvCxnSpPr>
          <p:nvPr/>
        </p:nvCxnSpPr>
        <p:spPr>
          <a:xfrm rot="10800000">
            <a:off x="23191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87" name="Google Shape;1487;p55"/>
          <p:cNvCxnSpPr>
            <a:stCxn id="1477" idx="2"/>
          </p:cNvCxnSpPr>
          <p:nvPr/>
        </p:nvCxnSpPr>
        <p:spPr>
          <a:xfrm rot="10800000">
            <a:off x="23191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88" name="Google Shape;1488;p55"/>
          <p:cNvCxnSpPr>
            <a:stCxn id="1473" idx="2"/>
          </p:cNvCxnSpPr>
          <p:nvPr/>
        </p:nvCxnSpPr>
        <p:spPr>
          <a:xfrm rot="10800000">
            <a:off x="23191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89" name="Google Shape;1489;p55"/>
          <p:cNvCxnSpPr>
            <a:stCxn id="1472" idx="2"/>
          </p:cNvCxnSpPr>
          <p:nvPr/>
        </p:nvCxnSpPr>
        <p:spPr>
          <a:xfrm rot="10800000">
            <a:off x="23302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490" name="Google Shape;1490;p55"/>
          <p:cNvCxnSpPr>
            <a:stCxn id="1476" idx="2"/>
          </p:cNvCxnSpPr>
          <p:nvPr/>
        </p:nvCxnSpPr>
        <p:spPr>
          <a:xfrm rot="10800000">
            <a:off x="23191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491" name="Google Shape;1491;p55"/>
          <p:cNvCxnSpPr>
            <a:stCxn id="1480" idx="2"/>
          </p:cNvCxnSpPr>
          <p:nvPr/>
        </p:nvCxnSpPr>
        <p:spPr>
          <a:xfrm rot="10800000">
            <a:off x="23191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492" name="Google Shape;1492;p55"/>
          <p:cNvSpPr/>
          <p:nvPr/>
        </p:nvSpPr>
        <p:spPr>
          <a:xfrm>
            <a:off x="2930465"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a:off x="2941565"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4" name="Google Shape;1494;p55"/>
          <p:cNvCxnSpPr>
            <a:stCxn id="1492" idx="0"/>
            <a:endCxn id="1493" idx="4"/>
          </p:cNvCxnSpPr>
          <p:nvPr/>
        </p:nvCxnSpPr>
        <p:spPr>
          <a:xfrm rot="10800000">
            <a:off x="3059765"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495" name="Google Shape;1495;p55"/>
          <p:cNvCxnSpPr>
            <a:stCxn id="1492" idx="4"/>
            <a:endCxn id="1496" idx="0"/>
          </p:cNvCxnSpPr>
          <p:nvPr/>
        </p:nvCxnSpPr>
        <p:spPr>
          <a:xfrm>
            <a:off x="3059765"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497" name="Google Shape;1497;p55"/>
          <p:cNvSpPr/>
          <p:nvPr/>
        </p:nvSpPr>
        <p:spPr>
          <a:xfrm>
            <a:off x="2941565"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5"/>
          <p:cNvSpPr/>
          <p:nvPr/>
        </p:nvSpPr>
        <p:spPr>
          <a:xfrm>
            <a:off x="2941565"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a:off x="2941565"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a:off x="2941565"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a:off x="2941565"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1" name="Google Shape;1501;p55"/>
          <p:cNvCxnSpPr>
            <a:stCxn id="1496" idx="4"/>
            <a:endCxn id="1500" idx="0"/>
          </p:cNvCxnSpPr>
          <p:nvPr/>
        </p:nvCxnSpPr>
        <p:spPr>
          <a:xfrm>
            <a:off x="3059765"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502" name="Google Shape;1502;p55"/>
          <p:cNvCxnSpPr>
            <a:stCxn id="1493" idx="0"/>
            <a:endCxn id="1497" idx="4"/>
          </p:cNvCxnSpPr>
          <p:nvPr/>
        </p:nvCxnSpPr>
        <p:spPr>
          <a:xfrm rot="10800000">
            <a:off x="3059765"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503" name="Google Shape;1503;p55"/>
          <p:cNvCxnSpPr>
            <a:stCxn id="1497" idx="0"/>
            <a:endCxn id="1498" idx="4"/>
          </p:cNvCxnSpPr>
          <p:nvPr/>
        </p:nvCxnSpPr>
        <p:spPr>
          <a:xfrm rot="10800000">
            <a:off x="3059765"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504" name="Google Shape;1504;p55"/>
          <p:cNvCxnSpPr>
            <a:stCxn id="1498" idx="0"/>
            <a:endCxn id="1499" idx="4"/>
          </p:cNvCxnSpPr>
          <p:nvPr/>
        </p:nvCxnSpPr>
        <p:spPr>
          <a:xfrm rot="10800000">
            <a:off x="3059765"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505" name="Google Shape;1505;p55"/>
          <p:cNvCxnSpPr>
            <a:stCxn id="1499" idx="2"/>
          </p:cNvCxnSpPr>
          <p:nvPr/>
        </p:nvCxnSpPr>
        <p:spPr>
          <a:xfrm rot="10800000">
            <a:off x="2748365"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06" name="Google Shape;1506;p55"/>
          <p:cNvCxnSpPr>
            <a:stCxn id="1498" idx="2"/>
          </p:cNvCxnSpPr>
          <p:nvPr/>
        </p:nvCxnSpPr>
        <p:spPr>
          <a:xfrm rot="10800000">
            <a:off x="2748365"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07" name="Google Shape;1507;p55"/>
          <p:cNvCxnSpPr>
            <a:stCxn id="1497" idx="2"/>
          </p:cNvCxnSpPr>
          <p:nvPr/>
        </p:nvCxnSpPr>
        <p:spPr>
          <a:xfrm rot="10800000">
            <a:off x="2748365"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08" name="Google Shape;1508;p55"/>
          <p:cNvCxnSpPr>
            <a:stCxn id="1493" idx="2"/>
          </p:cNvCxnSpPr>
          <p:nvPr/>
        </p:nvCxnSpPr>
        <p:spPr>
          <a:xfrm rot="10800000">
            <a:off x="2748365"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09" name="Google Shape;1509;p55"/>
          <p:cNvCxnSpPr>
            <a:stCxn id="1492" idx="2"/>
          </p:cNvCxnSpPr>
          <p:nvPr/>
        </p:nvCxnSpPr>
        <p:spPr>
          <a:xfrm rot="10800000">
            <a:off x="2759465"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510" name="Google Shape;1510;p55"/>
          <p:cNvCxnSpPr>
            <a:stCxn id="1496" idx="2"/>
          </p:cNvCxnSpPr>
          <p:nvPr/>
        </p:nvCxnSpPr>
        <p:spPr>
          <a:xfrm rot="10800000">
            <a:off x="2748365"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11" name="Google Shape;1511;p55"/>
          <p:cNvCxnSpPr>
            <a:stCxn id="1500" idx="2"/>
          </p:cNvCxnSpPr>
          <p:nvPr/>
        </p:nvCxnSpPr>
        <p:spPr>
          <a:xfrm rot="10800000">
            <a:off x="2748365"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512" name="Google Shape;1512;p55"/>
          <p:cNvSpPr/>
          <p:nvPr/>
        </p:nvSpPr>
        <p:spPr>
          <a:xfrm>
            <a:off x="33587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5"/>
          <p:cNvSpPr/>
          <p:nvPr/>
        </p:nvSpPr>
        <p:spPr>
          <a:xfrm>
            <a:off x="33698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4" name="Google Shape;1514;p55"/>
          <p:cNvCxnSpPr>
            <a:stCxn id="1512" idx="0"/>
            <a:endCxn id="1513" idx="4"/>
          </p:cNvCxnSpPr>
          <p:nvPr/>
        </p:nvCxnSpPr>
        <p:spPr>
          <a:xfrm rot="10800000">
            <a:off x="34880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515" name="Google Shape;1515;p55"/>
          <p:cNvCxnSpPr>
            <a:stCxn id="1512" idx="4"/>
            <a:endCxn id="1516" idx="0"/>
          </p:cNvCxnSpPr>
          <p:nvPr/>
        </p:nvCxnSpPr>
        <p:spPr>
          <a:xfrm>
            <a:off x="34880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517" name="Google Shape;1517;p55"/>
          <p:cNvSpPr/>
          <p:nvPr/>
        </p:nvSpPr>
        <p:spPr>
          <a:xfrm>
            <a:off x="33698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5"/>
          <p:cNvSpPr/>
          <p:nvPr/>
        </p:nvSpPr>
        <p:spPr>
          <a:xfrm>
            <a:off x="33698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5"/>
          <p:cNvSpPr/>
          <p:nvPr/>
        </p:nvSpPr>
        <p:spPr>
          <a:xfrm>
            <a:off x="33698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5"/>
          <p:cNvSpPr/>
          <p:nvPr/>
        </p:nvSpPr>
        <p:spPr>
          <a:xfrm>
            <a:off x="33698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5"/>
          <p:cNvSpPr/>
          <p:nvPr/>
        </p:nvSpPr>
        <p:spPr>
          <a:xfrm>
            <a:off x="33698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1" name="Google Shape;1521;p55"/>
          <p:cNvCxnSpPr>
            <a:stCxn id="1516" idx="4"/>
            <a:endCxn id="1520" idx="0"/>
          </p:cNvCxnSpPr>
          <p:nvPr/>
        </p:nvCxnSpPr>
        <p:spPr>
          <a:xfrm>
            <a:off x="34880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522" name="Google Shape;1522;p55"/>
          <p:cNvCxnSpPr>
            <a:stCxn id="1513" idx="0"/>
            <a:endCxn id="1517" idx="4"/>
          </p:cNvCxnSpPr>
          <p:nvPr/>
        </p:nvCxnSpPr>
        <p:spPr>
          <a:xfrm rot="10800000">
            <a:off x="34880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523" name="Google Shape;1523;p55"/>
          <p:cNvCxnSpPr>
            <a:stCxn id="1517" idx="0"/>
            <a:endCxn id="1518" idx="4"/>
          </p:cNvCxnSpPr>
          <p:nvPr/>
        </p:nvCxnSpPr>
        <p:spPr>
          <a:xfrm rot="10800000">
            <a:off x="34880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524" name="Google Shape;1524;p55"/>
          <p:cNvCxnSpPr>
            <a:stCxn id="1518" idx="0"/>
            <a:endCxn id="1519" idx="4"/>
          </p:cNvCxnSpPr>
          <p:nvPr/>
        </p:nvCxnSpPr>
        <p:spPr>
          <a:xfrm rot="10800000">
            <a:off x="34880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525" name="Google Shape;1525;p55"/>
          <p:cNvCxnSpPr>
            <a:stCxn id="1519" idx="2"/>
          </p:cNvCxnSpPr>
          <p:nvPr/>
        </p:nvCxnSpPr>
        <p:spPr>
          <a:xfrm rot="10800000">
            <a:off x="31766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26" name="Google Shape;1526;p55"/>
          <p:cNvCxnSpPr>
            <a:stCxn id="1518" idx="2"/>
          </p:cNvCxnSpPr>
          <p:nvPr/>
        </p:nvCxnSpPr>
        <p:spPr>
          <a:xfrm rot="10800000">
            <a:off x="31766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27" name="Google Shape;1527;p55"/>
          <p:cNvCxnSpPr>
            <a:stCxn id="1517" idx="2"/>
          </p:cNvCxnSpPr>
          <p:nvPr/>
        </p:nvCxnSpPr>
        <p:spPr>
          <a:xfrm rot="10800000">
            <a:off x="31766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28" name="Google Shape;1528;p55"/>
          <p:cNvCxnSpPr>
            <a:stCxn id="1513" idx="2"/>
          </p:cNvCxnSpPr>
          <p:nvPr/>
        </p:nvCxnSpPr>
        <p:spPr>
          <a:xfrm rot="10800000">
            <a:off x="31766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29" name="Google Shape;1529;p55"/>
          <p:cNvCxnSpPr>
            <a:stCxn id="1512" idx="2"/>
          </p:cNvCxnSpPr>
          <p:nvPr/>
        </p:nvCxnSpPr>
        <p:spPr>
          <a:xfrm rot="10800000">
            <a:off x="31877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530" name="Google Shape;1530;p55"/>
          <p:cNvCxnSpPr>
            <a:stCxn id="1516" idx="2"/>
          </p:cNvCxnSpPr>
          <p:nvPr/>
        </p:nvCxnSpPr>
        <p:spPr>
          <a:xfrm rot="10800000">
            <a:off x="31766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31" name="Google Shape;1531;p55"/>
          <p:cNvCxnSpPr>
            <a:stCxn id="1520" idx="2"/>
          </p:cNvCxnSpPr>
          <p:nvPr/>
        </p:nvCxnSpPr>
        <p:spPr>
          <a:xfrm rot="10800000">
            <a:off x="31766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532" name="Google Shape;1532;p55"/>
          <p:cNvSpPr/>
          <p:nvPr/>
        </p:nvSpPr>
        <p:spPr>
          <a:xfrm>
            <a:off x="37966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38077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4" name="Google Shape;1534;p55"/>
          <p:cNvCxnSpPr>
            <a:stCxn id="1532" idx="0"/>
            <a:endCxn id="1533" idx="4"/>
          </p:cNvCxnSpPr>
          <p:nvPr/>
        </p:nvCxnSpPr>
        <p:spPr>
          <a:xfrm rot="10800000">
            <a:off x="39259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535" name="Google Shape;1535;p55"/>
          <p:cNvCxnSpPr>
            <a:stCxn id="1532" idx="4"/>
            <a:endCxn id="1536" idx="0"/>
          </p:cNvCxnSpPr>
          <p:nvPr/>
        </p:nvCxnSpPr>
        <p:spPr>
          <a:xfrm>
            <a:off x="39259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537" name="Google Shape;1537;p55"/>
          <p:cNvSpPr/>
          <p:nvPr/>
        </p:nvSpPr>
        <p:spPr>
          <a:xfrm>
            <a:off x="38077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a:off x="38077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38077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5"/>
          <p:cNvSpPr/>
          <p:nvPr/>
        </p:nvSpPr>
        <p:spPr>
          <a:xfrm>
            <a:off x="38077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38077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1" name="Google Shape;1541;p55"/>
          <p:cNvCxnSpPr>
            <a:stCxn id="1536" idx="4"/>
            <a:endCxn id="1540" idx="0"/>
          </p:cNvCxnSpPr>
          <p:nvPr/>
        </p:nvCxnSpPr>
        <p:spPr>
          <a:xfrm>
            <a:off x="39259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542" name="Google Shape;1542;p55"/>
          <p:cNvCxnSpPr>
            <a:stCxn id="1533" idx="0"/>
            <a:endCxn id="1537" idx="4"/>
          </p:cNvCxnSpPr>
          <p:nvPr/>
        </p:nvCxnSpPr>
        <p:spPr>
          <a:xfrm rot="10800000">
            <a:off x="39259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543" name="Google Shape;1543;p55"/>
          <p:cNvCxnSpPr>
            <a:stCxn id="1537" idx="0"/>
            <a:endCxn id="1538" idx="4"/>
          </p:cNvCxnSpPr>
          <p:nvPr/>
        </p:nvCxnSpPr>
        <p:spPr>
          <a:xfrm rot="10800000">
            <a:off x="39259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544" name="Google Shape;1544;p55"/>
          <p:cNvCxnSpPr>
            <a:stCxn id="1538" idx="0"/>
            <a:endCxn id="1539" idx="4"/>
          </p:cNvCxnSpPr>
          <p:nvPr/>
        </p:nvCxnSpPr>
        <p:spPr>
          <a:xfrm rot="10800000">
            <a:off x="39259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545" name="Google Shape;1545;p55"/>
          <p:cNvCxnSpPr>
            <a:stCxn id="1539" idx="2"/>
          </p:cNvCxnSpPr>
          <p:nvPr/>
        </p:nvCxnSpPr>
        <p:spPr>
          <a:xfrm rot="10800000">
            <a:off x="36145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46" name="Google Shape;1546;p55"/>
          <p:cNvCxnSpPr>
            <a:stCxn id="1538" idx="2"/>
          </p:cNvCxnSpPr>
          <p:nvPr/>
        </p:nvCxnSpPr>
        <p:spPr>
          <a:xfrm rot="10800000">
            <a:off x="36145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47" name="Google Shape;1547;p55"/>
          <p:cNvCxnSpPr>
            <a:stCxn id="1537" idx="2"/>
          </p:cNvCxnSpPr>
          <p:nvPr/>
        </p:nvCxnSpPr>
        <p:spPr>
          <a:xfrm rot="10800000">
            <a:off x="36145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48" name="Google Shape;1548;p55"/>
          <p:cNvCxnSpPr>
            <a:stCxn id="1533" idx="2"/>
          </p:cNvCxnSpPr>
          <p:nvPr/>
        </p:nvCxnSpPr>
        <p:spPr>
          <a:xfrm rot="10800000">
            <a:off x="36145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49" name="Google Shape;1549;p55"/>
          <p:cNvCxnSpPr>
            <a:stCxn id="1532" idx="2"/>
          </p:cNvCxnSpPr>
          <p:nvPr/>
        </p:nvCxnSpPr>
        <p:spPr>
          <a:xfrm rot="10800000">
            <a:off x="36256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550" name="Google Shape;1550;p55"/>
          <p:cNvCxnSpPr>
            <a:stCxn id="1536" idx="2"/>
          </p:cNvCxnSpPr>
          <p:nvPr/>
        </p:nvCxnSpPr>
        <p:spPr>
          <a:xfrm rot="10800000">
            <a:off x="36145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51" name="Google Shape;1551;p55"/>
          <p:cNvCxnSpPr>
            <a:stCxn id="1540" idx="2"/>
          </p:cNvCxnSpPr>
          <p:nvPr/>
        </p:nvCxnSpPr>
        <p:spPr>
          <a:xfrm rot="10800000">
            <a:off x="36145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552" name="Google Shape;1552;p55"/>
          <p:cNvSpPr txBox="1"/>
          <p:nvPr>
            <p:ph idx="1" type="body"/>
          </p:nvPr>
        </p:nvSpPr>
        <p:spPr>
          <a:xfrm>
            <a:off x="5019600" y="3109350"/>
            <a:ext cx="548700" cy="54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000000"/>
                </a:solidFill>
              </a:rPr>
              <a:t>… </a:t>
            </a:r>
            <a:endParaRPr sz="2400">
              <a:solidFill>
                <a:srgbClr val="000000"/>
              </a:solidFill>
            </a:endParaRPr>
          </a:p>
        </p:txBody>
      </p:sp>
      <p:sp>
        <p:nvSpPr>
          <p:cNvPr id="1553" name="Google Shape;1553;p55"/>
          <p:cNvSpPr/>
          <p:nvPr/>
        </p:nvSpPr>
        <p:spPr>
          <a:xfrm>
            <a:off x="42249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42360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5" name="Google Shape;1555;p55"/>
          <p:cNvCxnSpPr>
            <a:stCxn id="1553" idx="0"/>
            <a:endCxn id="1554" idx="4"/>
          </p:cNvCxnSpPr>
          <p:nvPr/>
        </p:nvCxnSpPr>
        <p:spPr>
          <a:xfrm rot="10800000">
            <a:off x="43542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556" name="Google Shape;1556;p55"/>
          <p:cNvCxnSpPr>
            <a:stCxn id="1553" idx="4"/>
            <a:endCxn id="1557" idx="0"/>
          </p:cNvCxnSpPr>
          <p:nvPr/>
        </p:nvCxnSpPr>
        <p:spPr>
          <a:xfrm>
            <a:off x="43542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558" name="Google Shape;1558;p55"/>
          <p:cNvSpPr/>
          <p:nvPr/>
        </p:nvSpPr>
        <p:spPr>
          <a:xfrm>
            <a:off x="42360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4236081"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42360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42360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42360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2" name="Google Shape;1562;p55"/>
          <p:cNvCxnSpPr>
            <a:stCxn id="1557" idx="4"/>
            <a:endCxn id="1561" idx="0"/>
          </p:cNvCxnSpPr>
          <p:nvPr/>
        </p:nvCxnSpPr>
        <p:spPr>
          <a:xfrm>
            <a:off x="43542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563" name="Google Shape;1563;p55"/>
          <p:cNvCxnSpPr>
            <a:stCxn id="1554" idx="0"/>
            <a:endCxn id="1558" idx="4"/>
          </p:cNvCxnSpPr>
          <p:nvPr/>
        </p:nvCxnSpPr>
        <p:spPr>
          <a:xfrm rot="10800000">
            <a:off x="43542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564" name="Google Shape;1564;p55"/>
          <p:cNvCxnSpPr>
            <a:stCxn id="1558" idx="0"/>
            <a:endCxn id="1559" idx="4"/>
          </p:cNvCxnSpPr>
          <p:nvPr/>
        </p:nvCxnSpPr>
        <p:spPr>
          <a:xfrm rot="10800000">
            <a:off x="43542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565" name="Google Shape;1565;p55"/>
          <p:cNvCxnSpPr>
            <a:stCxn id="1559" idx="0"/>
            <a:endCxn id="1560" idx="4"/>
          </p:cNvCxnSpPr>
          <p:nvPr/>
        </p:nvCxnSpPr>
        <p:spPr>
          <a:xfrm rot="10800000">
            <a:off x="43542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566" name="Google Shape;1566;p55"/>
          <p:cNvCxnSpPr>
            <a:stCxn id="1560" idx="2"/>
          </p:cNvCxnSpPr>
          <p:nvPr/>
        </p:nvCxnSpPr>
        <p:spPr>
          <a:xfrm rot="10800000">
            <a:off x="40428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67" name="Google Shape;1567;p55"/>
          <p:cNvCxnSpPr>
            <a:stCxn id="1559" idx="2"/>
          </p:cNvCxnSpPr>
          <p:nvPr/>
        </p:nvCxnSpPr>
        <p:spPr>
          <a:xfrm rot="10800000">
            <a:off x="40428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68" name="Google Shape;1568;p55"/>
          <p:cNvCxnSpPr>
            <a:stCxn id="1558" idx="2"/>
          </p:cNvCxnSpPr>
          <p:nvPr/>
        </p:nvCxnSpPr>
        <p:spPr>
          <a:xfrm rot="10800000">
            <a:off x="40428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69" name="Google Shape;1569;p55"/>
          <p:cNvCxnSpPr>
            <a:stCxn id="1554" idx="2"/>
          </p:cNvCxnSpPr>
          <p:nvPr/>
        </p:nvCxnSpPr>
        <p:spPr>
          <a:xfrm rot="10800000">
            <a:off x="40428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70" name="Google Shape;1570;p55"/>
          <p:cNvCxnSpPr>
            <a:stCxn id="1553" idx="2"/>
          </p:cNvCxnSpPr>
          <p:nvPr/>
        </p:nvCxnSpPr>
        <p:spPr>
          <a:xfrm rot="10800000">
            <a:off x="40539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571" name="Google Shape;1571;p55"/>
          <p:cNvCxnSpPr>
            <a:stCxn id="1557" idx="2"/>
          </p:cNvCxnSpPr>
          <p:nvPr/>
        </p:nvCxnSpPr>
        <p:spPr>
          <a:xfrm rot="10800000">
            <a:off x="40428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72" name="Google Shape;1572;p55"/>
          <p:cNvCxnSpPr>
            <a:stCxn id="1561" idx="2"/>
          </p:cNvCxnSpPr>
          <p:nvPr/>
        </p:nvCxnSpPr>
        <p:spPr>
          <a:xfrm rot="10800000">
            <a:off x="4042881" y="4978825"/>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73" name="Google Shape;1573;p55"/>
          <p:cNvCxnSpPr/>
          <p:nvPr/>
        </p:nvCxnSpPr>
        <p:spPr>
          <a:xfrm rot="10800000">
            <a:off x="448081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74" name="Google Shape;1574;p55"/>
          <p:cNvCxnSpPr/>
          <p:nvPr/>
        </p:nvCxnSpPr>
        <p:spPr>
          <a:xfrm rot="10800000">
            <a:off x="448081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75" name="Google Shape;1575;p55"/>
          <p:cNvCxnSpPr/>
          <p:nvPr/>
        </p:nvCxnSpPr>
        <p:spPr>
          <a:xfrm rot="10800000">
            <a:off x="448081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76" name="Google Shape;1576;p55"/>
          <p:cNvCxnSpPr/>
          <p:nvPr/>
        </p:nvCxnSpPr>
        <p:spPr>
          <a:xfrm rot="10800000">
            <a:off x="448081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77" name="Google Shape;1577;p55"/>
          <p:cNvCxnSpPr/>
          <p:nvPr/>
        </p:nvCxnSpPr>
        <p:spPr>
          <a:xfrm rot="10800000">
            <a:off x="449191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578" name="Google Shape;1578;p55"/>
          <p:cNvCxnSpPr/>
          <p:nvPr/>
        </p:nvCxnSpPr>
        <p:spPr>
          <a:xfrm rot="10800000">
            <a:off x="448081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79" name="Google Shape;1579;p55"/>
          <p:cNvCxnSpPr/>
          <p:nvPr/>
        </p:nvCxnSpPr>
        <p:spPr>
          <a:xfrm rot="10800000">
            <a:off x="4480811"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580" name="Google Shape;1580;p55"/>
          <p:cNvSpPr/>
          <p:nvPr/>
        </p:nvSpPr>
        <p:spPr>
          <a:xfrm>
            <a:off x="57209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5"/>
          <p:cNvSpPr/>
          <p:nvPr/>
        </p:nvSpPr>
        <p:spPr>
          <a:xfrm>
            <a:off x="57320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2" name="Google Shape;1582;p55"/>
          <p:cNvCxnSpPr>
            <a:stCxn id="1580" idx="0"/>
            <a:endCxn id="1581" idx="4"/>
          </p:cNvCxnSpPr>
          <p:nvPr/>
        </p:nvCxnSpPr>
        <p:spPr>
          <a:xfrm rot="10800000">
            <a:off x="58502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583" name="Google Shape;1583;p55"/>
          <p:cNvCxnSpPr>
            <a:stCxn id="1580" idx="4"/>
            <a:endCxn id="1584" idx="0"/>
          </p:cNvCxnSpPr>
          <p:nvPr/>
        </p:nvCxnSpPr>
        <p:spPr>
          <a:xfrm>
            <a:off x="58502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585" name="Google Shape;1585;p55"/>
          <p:cNvSpPr/>
          <p:nvPr/>
        </p:nvSpPr>
        <p:spPr>
          <a:xfrm>
            <a:off x="57320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5"/>
          <p:cNvSpPr/>
          <p:nvPr/>
        </p:nvSpPr>
        <p:spPr>
          <a:xfrm>
            <a:off x="57320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5"/>
          <p:cNvSpPr/>
          <p:nvPr/>
        </p:nvSpPr>
        <p:spPr>
          <a:xfrm>
            <a:off x="57320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5"/>
          <p:cNvSpPr/>
          <p:nvPr/>
        </p:nvSpPr>
        <p:spPr>
          <a:xfrm>
            <a:off x="57320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5"/>
          <p:cNvSpPr/>
          <p:nvPr/>
        </p:nvSpPr>
        <p:spPr>
          <a:xfrm>
            <a:off x="57320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9" name="Google Shape;1589;p55"/>
          <p:cNvCxnSpPr>
            <a:stCxn id="1584" idx="4"/>
            <a:endCxn id="1588" idx="0"/>
          </p:cNvCxnSpPr>
          <p:nvPr/>
        </p:nvCxnSpPr>
        <p:spPr>
          <a:xfrm>
            <a:off x="58502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590" name="Google Shape;1590;p55"/>
          <p:cNvCxnSpPr>
            <a:stCxn id="1581" idx="0"/>
            <a:endCxn id="1585" idx="4"/>
          </p:cNvCxnSpPr>
          <p:nvPr/>
        </p:nvCxnSpPr>
        <p:spPr>
          <a:xfrm rot="10800000">
            <a:off x="58502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591" name="Google Shape;1591;p55"/>
          <p:cNvCxnSpPr>
            <a:stCxn id="1585" idx="0"/>
            <a:endCxn id="1586" idx="4"/>
          </p:cNvCxnSpPr>
          <p:nvPr/>
        </p:nvCxnSpPr>
        <p:spPr>
          <a:xfrm rot="10800000">
            <a:off x="58502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592" name="Google Shape;1592;p55"/>
          <p:cNvCxnSpPr>
            <a:stCxn id="1586" idx="0"/>
            <a:endCxn id="1587" idx="4"/>
          </p:cNvCxnSpPr>
          <p:nvPr/>
        </p:nvCxnSpPr>
        <p:spPr>
          <a:xfrm rot="10800000">
            <a:off x="58502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593" name="Google Shape;1593;p55"/>
          <p:cNvCxnSpPr>
            <a:stCxn id="1587" idx="2"/>
          </p:cNvCxnSpPr>
          <p:nvPr/>
        </p:nvCxnSpPr>
        <p:spPr>
          <a:xfrm rot="10800000">
            <a:off x="55388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94" name="Google Shape;1594;p55"/>
          <p:cNvCxnSpPr>
            <a:stCxn id="1586" idx="2"/>
          </p:cNvCxnSpPr>
          <p:nvPr/>
        </p:nvCxnSpPr>
        <p:spPr>
          <a:xfrm rot="10800000">
            <a:off x="55388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95" name="Google Shape;1595;p55"/>
          <p:cNvCxnSpPr>
            <a:stCxn id="1585" idx="2"/>
          </p:cNvCxnSpPr>
          <p:nvPr/>
        </p:nvCxnSpPr>
        <p:spPr>
          <a:xfrm rot="10800000">
            <a:off x="55388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96" name="Google Shape;1596;p55"/>
          <p:cNvCxnSpPr>
            <a:stCxn id="1581" idx="2"/>
          </p:cNvCxnSpPr>
          <p:nvPr/>
        </p:nvCxnSpPr>
        <p:spPr>
          <a:xfrm rot="10800000">
            <a:off x="55388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97" name="Google Shape;1597;p55"/>
          <p:cNvCxnSpPr>
            <a:stCxn id="1580" idx="2"/>
          </p:cNvCxnSpPr>
          <p:nvPr/>
        </p:nvCxnSpPr>
        <p:spPr>
          <a:xfrm rot="10800000">
            <a:off x="55499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598" name="Google Shape;1598;p55"/>
          <p:cNvCxnSpPr>
            <a:stCxn id="1584" idx="2"/>
          </p:cNvCxnSpPr>
          <p:nvPr/>
        </p:nvCxnSpPr>
        <p:spPr>
          <a:xfrm rot="10800000">
            <a:off x="55388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599" name="Google Shape;1599;p55"/>
          <p:cNvCxnSpPr>
            <a:stCxn id="1588" idx="2"/>
          </p:cNvCxnSpPr>
          <p:nvPr/>
        </p:nvCxnSpPr>
        <p:spPr>
          <a:xfrm rot="10800000">
            <a:off x="55388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600" name="Google Shape;1600;p55"/>
          <p:cNvSpPr/>
          <p:nvPr/>
        </p:nvSpPr>
        <p:spPr>
          <a:xfrm>
            <a:off x="61588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5"/>
          <p:cNvSpPr/>
          <p:nvPr/>
        </p:nvSpPr>
        <p:spPr>
          <a:xfrm>
            <a:off x="61699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2" name="Google Shape;1602;p55"/>
          <p:cNvCxnSpPr>
            <a:stCxn id="1600" idx="0"/>
            <a:endCxn id="1601" idx="4"/>
          </p:cNvCxnSpPr>
          <p:nvPr/>
        </p:nvCxnSpPr>
        <p:spPr>
          <a:xfrm rot="10800000">
            <a:off x="62881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603" name="Google Shape;1603;p55"/>
          <p:cNvCxnSpPr>
            <a:stCxn id="1600" idx="4"/>
            <a:endCxn id="1604" idx="0"/>
          </p:cNvCxnSpPr>
          <p:nvPr/>
        </p:nvCxnSpPr>
        <p:spPr>
          <a:xfrm>
            <a:off x="62881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605" name="Google Shape;1605;p55"/>
          <p:cNvSpPr/>
          <p:nvPr/>
        </p:nvSpPr>
        <p:spPr>
          <a:xfrm>
            <a:off x="61699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5"/>
          <p:cNvSpPr/>
          <p:nvPr/>
        </p:nvSpPr>
        <p:spPr>
          <a:xfrm>
            <a:off x="61699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61699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5"/>
          <p:cNvSpPr/>
          <p:nvPr/>
        </p:nvSpPr>
        <p:spPr>
          <a:xfrm>
            <a:off x="61699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5"/>
          <p:cNvSpPr/>
          <p:nvPr/>
        </p:nvSpPr>
        <p:spPr>
          <a:xfrm>
            <a:off x="61699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9" name="Google Shape;1609;p55"/>
          <p:cNvCxnSpPr>
            <a:stCxn id="1604" idx="4"/>
            <a:endCxn id="1608" idx="0"/>
          </p:cNvCxnSpPr>
          <p:nvPr/>
        </p:nvCxnSpPr>
        <p:spPr>
          <a:xfrm>
            <a:off x="62881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610" name="Google Shape;1610;p55"/>
          <p:cNvCxnSpPr>
            <a:stCxn id="1601" idx="0"/>
            <a:endCxn id="1605" idx="4"/>
          </p:cNvCxnSpPr>
          <p:nvPr/>
        </p:nvCxnSpPr>
        <p:spPr>
          <a:xfrm rot="10800000">
            <a:off x="62881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611" name="Google Shape;1611;p55"/>
          <p:cNvCxnSpPr>
            <a:stCxn id="1605" idx="0"/>
            <a:endCxn id="1606" idx="4"/>
          </p:cNvCxnSpPr>
          <p:nvPr/>
        </p:nvCxnSpPr>
        <p:spPr>
          <a:xfrm rot="10800000">
            <a:off x="62881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612" name="Google Shape;1612;p55"/>
          <p:cNvCxnSpPr>
            <a:stCxn id="1606" idx="0"/>
            <a:endCxn id="1607" idx="4"/>
          </p:cNvCxnSpPr>
          <p:nvPr/>
        </p:nvCxnSpPr>
        <p:spPr>
          <a:xfrm rot="10800000">
            <a:off x="62881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613" name="Google Shape;1613;p55"/>
          <p:cNvCxnSpPr>
            <a:stCxn id="1607" idx="2"/>
          </p:cNvCxnSpPr>
          <p:nvPr/>
        </p:nvCxnSpPr>
        <p:spPr>
          <a:xfrm rot="10800000">
            <a:off x="59767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14" name="Google Shape;1614;p55"/>
          <p:cNvCxnSpPr>
            <a:stCxn id="1606" idx="2"/>
          </p:cNvCxnSpPr>
          <p:nvPr/>
        </p:nvCxnSpPr>
        <p:spPr>
          <a:xfrm rot="10800000">
            <a:off x="59767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15" name="Google Shape;1615;p55"/>
          <p:cNvCxnSpPr>
            <a:stCxn id="1605" idx="2"/>
          </p:cNvCxnSpPr>
          <p:nvPr/>
        </p:nvCxnSpPr>
        <p:spPr>
          <a:xfrm rot="10800000">
            <a:off x="59767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16" name="Google Shape;1616;p55"/>
          <p:cNvCxnSpPr>
            <a:stCxn id="1601" idx="2"/>
          </p:cNvCxnSpPr>
          <p:nvPr/>
        </p:nvCxnSpPr>
        <p:spPr>
          <a:xfrm rot="10800000">
            <a:off x="59767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17" name="Google Shape;1617;p55"/>
          <p:cNvCxnSpPr>
            <a:stCxn id="1600" idx="2"/>
          </p:cNvCxnSpPr>
          <p:nvPr/>
        </p:nvCxnSpPr>
        <p:spPr>
          <a:xfrm rot="10800000">
            <a:off x="59878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618" name="Google Shape;1618;p55"/>
          <p:cNvCxnSpPr>
            <a:stCxn id="1604" idx="2"/>
          </p:cNvCxnSpPr>
          <p:nvPr/>
        </p:nvCxnSpPr>
        <p:spPr>
          <a:xfrm rot="10800000">
            <a:off x="59767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19" name="Google Shape;1619;p55"/>
          <p:cNvCxnSpPr>
            <a:stCxn id="1608" idx="2"/>
          </p:cNvCxnSpPr>
          <p:nvPr/>
        </p:nvCxnSpPr>
        <p:spPr>
          <a:xfrm rot="10800000">
            <a:off x="59767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1620" name="Google Shape;1620;p55"/>
          <p:cNvSpPr/>
          <p:nvPr/>
        </p:nvSpPr>
        <p:spPr>
          <a:xfrm>
            <a:off x="65871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5"/>
          <p:cNvSpPr/>
          <p:nvPr/>
        </p:nvSpPr>
        <p:spPr>
          <a:xfrm>
            <a:off x="65982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2" name="Google Shape;1622;p55"/>
          <p:cNvCxnSpPr>
            <a:stCxn id="1620" idx="0"/>
            <a:endCxn id="1621" idx="4"/>
          </p:cNvCxnSpPr>
          <p:nvPr/>
        </p:nvCxnSpPr>
        <p:spPr>
          <a:xfrm rot="10800000">
            <a:off x="67164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623" name="Google Shape;1623;p55"/>
          <p:cNvCxnSpPr>
            <a:stCxn id="1620" idx="4"/>
            <a:endCxn id="1624" idx="0"/>
          </p:cNvCxnSpPr>
          <p:nvPr/>
        </p:nvCxnSpPr>
        <p:spPr>
          <a:xfrm>
            <a:off x="67164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1625" name="Google Shape;1625;p55"/>
          <p:cNvSpPr/>
          <p:nvPr/>
        </p:nvSpPr>
        <p:spPr>
          <a:xfrm>
            <a:off x="65982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5"/>
          <p:cNvSpPr/>
          <p:nvPr/>
        </p:nvSpPr>
        <p:spPr>
          <a:xfrm>
            <a:off x="6598281" y="2571750"/>
            <a:ext cx="236400" cy="2364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65982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65982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5"/>
          <p:cNvSpPr/>
          <p:nvPr/>
        </p:nvSpPr>
        <p:spPr>
          <a:xfrm>
            <a:off x="65982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8" name="Google Shape;1628;p55"/>
          <p:cNvCxnSpPr>
            <a:stCxn id="1624" idx="4"/>
            <a:endCxn id="1627" idx="0"/>
          </p:cNvCxnSpPr>
          <p:nvPr/>
        </p:nvCxnSpPr>
        <p:spPr>
          <a:xfrm>
            <a:off x="67164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629" name="Google Shape;1629;p55"/>
          <p:cNvCxnSpPr>
            <a:stCxn id="1621" idx="0"/>
            <a:endCxn id="1625" idx="4"/>
          </p:cNvCxnSpPr>
          <p:nvPr/>
        </p:nvCxnSpPr>
        <p:spPr>
          <a:xfrm rot="10800000">
            <a:off x="67164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630" name="Google Shape;1630;p55"/>
          <p:cNvCxnSpPr>
            <a:stCxn id="1625" idx="0"/>
            <a:endCxn id="1437" idx="4"/>
          </p:cNvCxnSpPr>
          <p:nvPr/>
        </p:nvCxnSpPr>
        <p:spPr>
          <a:xfrm rot="10800000">
            <a:off x="67164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631" name="Google Shape;1631;p55"/>
          <p:cNvCxnSpPr>
            <a:stCxn id="1437" idx="0"/>
            <a:endCxn id="1626" idx="4"/>
          </p:cNvCxnSpPr>
          <p:nvPr/>
        </p:nvCxnSpPr>
        <p:spPr>
          <a:xfrm rot="10800000">
            <a:off x="67164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632" name="Google Shape;1632;p55"/>
          <p:cNvCxnSpPr>
            <a:stCxn id="1626" idx="2"/>
          </p:cNvCxnSpPr>
          <p:nvPr/>
        </p:nvCxnSpPr>
        <p:spPr>
          <a:xfrm rot="10800000">
            <a:off x="64050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33" name="Google Shape;1633;p55"/>
          <p:cNvCxnSpPr>
            <a:stCxn id="1437" idx="2"/>
          </p:cNvCxnSpPr>
          <p:nvPr/>
        </p:nvCxnSpPr>
        <p:spPr>
          <a:xfrm rot="10800000">
            <a:off x="64050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34" name="Google Shape;1634;p55"/>
          <p:cNvCxnSpPr>
            <a:stCxn id="1625" idx="2"/>
          </p:cNvCxnSpPr>
          <p:nvPr/>
        </p:nvCxnSpPr>
        <p:spPr>
          <a:xfrm rot="10800000">
            <a:off x="64050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35" name="Google Shape;1635;p55"/>
          <p:cNvCxnSpPr>
            <a:stCxn id="1621" idx="2"/>
          </p:cNvCxnSpPr>
          <p:nvPr/>
        </p:nvCxnSpPr>
        <p:spPr>
          <a:xfrm rot="10800000">
            <a:off x="64050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36" name="Google Shape;1636;p55"/>
          <p:cNvCxnSpPr>
            <a:stCxn id="1620" idx="2"/>
          </p:cNvCxnSpPr>
          <p:nvPr/>
        </p:nvCxnSpPr>
        <p:spPr>
          <a:xfrm rot="10800000">
            <a:off x="64161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637" name="Google Shape;1637;p55"/>
          <p:cNvCxnSpPr>
            <a:stCxn id="1624" idx="2"/>
          </p:cNvCxnSpPr>
          <p:nvPr/>
        </p:nvCxnSpPr>
        <p:spPr>
          <a:xfrm rot="10800000">
            <a:off x="64050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38" name="Google Shape;1638;p55"/>
          <p:cNvCxnSpPr>
            <a:stCxn id="1627" idx="2"/>
          </p:cNvCxnSpPr>
          <p:nvPr/>
        </p:nvCxnSpPr>
        <p:spPr>
          <a:xfrm rot="10800000">
            <a:off x="6405081" y="4978825"/>
            <a:ext cx="193200" cy="0"/>
          </a:xfrm>
          <a:prstGeom prst="straightConnector1">
            <a:avLst/>
          </a:prstGeom>
          <a:noFill/>
          <a:ln cap="flat" cmpd="sng" w="19050">
            <a:solidFill>
              <a:srgbClr val="000000"/>
            </a:solidFill>
            <a:prstDash val="solid"/>
            <a:round/>
            <a:headEnd len="med" w="med" type="none"/>
            <a:tailEnd len="med" w="med" type="none"/>
          </a:ln>
        </p:spPr>
      </p:cxnSp>
      <p:grpSp>
        <p:nvGrpSpPr>
          <p:cNvPr id="1639" name="Google Shape;1639;p55"/>
          <p:cNvGrpSpPr/>
          <p:nvPr/>
        </p:nvGrpSpPr>
        <p:grpSpPr>
          <a:xfrm>
            <a:off x="1704041" y="2079311"/>
            <a:ext cx="5212031" cy="2937788"/>
            <a:chOff x="1661773" y="2121579"/>
            <a:chExt cx="5212031" cy="2937788"/>
          </a:xfrm>
        </p:grpSpPr>
        <p:sp>
          <p:nvSpPr>
            <p:cNvPr id="1640" name="Google Shape;1640;p55"/>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2" name="Google Shape;1642;p55"/>
            <p:cNvCxnSpPr>
              <a:stCxn id="1640" idx="0"/>
              <a:endCxn id="1641"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643" name="Google Shape;1643;p55"/>
            <p:cNvCxnSpPr>
              <a:stCxn id="1640" idx="4"/>
              <a:endCxn id="1644"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645" name="Google Shape;1645;p55"/>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5"/>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5"/>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9" name="Google Shape;1649;p55"/>
            <p:cNvCxnSpPr>
              <a:stCxn id="1644" idx="4"/>
              <a:endCxn id="1648"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650" name="Google Shape;1650;p55"/>
            <p:cNvCxnSpPr>
              <a:stCxn id="1641" idx="0"/>
              <a:endCxn id="1645"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651" name="Google Shape;1651;p55"/>
            <p:cNvCxnSpPr>
              <a:stCxn id="1645" idx="0"/>
              <a:endCxn id="1646"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652" name="Google Shape;1652;p55"/>
            <p:cNvCxnSpPr>
              <a:stCxn id="1646" idx="0"/>
              <a:endCxn id="1647"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1653" name="Google Shape;1653;p55"/>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5" name="Google Shape;1655;p55"/>
            <p:cNvCxnSpPr>
              <a:stCxn id="1653" idx="0"/>
              <a:endCxn id="1654"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656" name="Google Shape;1656;p55"/>
            <p:cNvCxnSpPr>
              <a:stCxn id="1653" idx="4"/>
              <a:endCxn id="1657"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658" name="Google Shape;1658;p55"/>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5"/>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5"/>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5"/>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5"/>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2" name="Google Shape;1662;p55"/>
            <p:cNvCxnSpPr>
              <a:stCxn id="1657" idx="4"/>
              <a:endCxn id="1661"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663" name="Google Shape;1663;p55"/>
            <p:cNvCxnSpPr>
              <a:stCxn id="1654" idx="0"/>
              <a:endCxn id="1658"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664" name="Google Shape;1664;p55"/>
            <p:cNvCxnSpPr>
              <a:stCxn id="1658" idx="0"/>
              <a:endCxn id="1659"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665" name="Google Shape;1665;p55"/>
            <p:cNvCxnSpPr>
              <a:stCxn id="1659" idx="0"/>
              <a:endCxn id="1660"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666" name="Google Shape;1666;p55"/>
            <p:cNvCxnSpPr>
              <a:stCxn id="1660" idx="2"/>
              <a:endCxn id="1647"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67" name="Google Shape;1667;p55"/>
            <p:cNvCxnSpPr>
              <a:stCxn id="1659" idx="2"/>
              <a:endCxn id="1646"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68" name="Google Shape;1668;p55"/>
            <p:cNvCxnSpPr>
              <a:stCxn id="1658" idx="2"/>
              <a:endCxn id="1645"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69" name="Google Shape;1669;p55"/>
            <p:cNvCxnSpPr>
              <a:stCxn id="1654" idx="2"/>
              <a:endCxn id="1641"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70" name="Google Shape;1670;p55"/>
            <p:cNvCxnSpPr>
              <a:stCxn id="1653" idx="2"/>
              <a:endCxn id="1640"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671" name="Google Shape;1671;p55"/>
            <p:cNvCxnSpPr>
              <a:stCxn id="1657" idx="2"/>
              <a:endCxn id="1644"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72" name="Google Shape;1672;p55"/>
            <p:cNvCxnSpPr>
              <a:stCxn id="1661" idx="2"/>
              <a:endCxn id="1648"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673" name="Google Shape;1673;p55"/>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5"/>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5" name="Google Shape;1675;p55"/>
            <p:cNvCxnSpPr>
              <a:stCxn id="1673" idx="0"/>
              <a:endCxn id="1674"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676" name="Google Shape;1676;p55"/>
            <p:cNvCxnSpPr>
              <a:stCxn id="1673" idx="4"/>
              <a:endCxn id="1677"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678" name="Google Shape;1678;p55"/>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5"/>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5"/>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5"/>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5"/>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2" name="Google Shape;1682;p55"/>
            <p:cNvCxnSpPr>
              <a:stCxn id="1677" idx="4"/>
              <a:endCxn id="1681"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683" name="Google Shape;1683;p55"/>
            <p:cNvCxnSpPr>
              <a:stCxn id="1674" idx="0"/>
              <a:endCxn id="1678"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684" name="Google Shape;1684;p55"/>
            <p:cNvCxnSpPr>
              <a:stCxn id="1678" idx="0"/>
              <a:endCxn id="1679"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685" name="Google Shape;1685;p55"/>
            <p:cNvCxnSpPr>
              <a:stCxn id="1679" idx="0"/>
              <a:endCxn id="1680"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686" name="Google Shape;1686;p55"/>
            <p:cNvCxnSpPr>
              <a:stCxn id="1680"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87" name="Google Shape;1687;p55"/>
            <p:cNvCxnSpPr>
              <a:stCxn id="1679"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88" name="Google Shape;1688;p55"/>
            <p:cNvCxnSpPr>
              <a:stCxn id="1678"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89" name="Google Shape;1689;p55"/>
            <p:cNvCxnSpPr>
              <a:stCxn id="1674"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90" name="Google Shape;1690;p55"/>
            <p:cNvCxnSpPr>
              <a:stCxn id="1673"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691" name="Google Shape;1691;p55"/>
            <p:cNvCxnSpPr>
              <a:stCxn id="1677"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692" name="Google Shape;1692;p55"/>
            <p:cNvCxnSpPr>
              <a:stCxn id="1681"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693" name="Google Shape;1693;p55"/>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5"/>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5" name="Google Shape;1695;p55"/>
            <p:cNvCxnSpPr>
              <a:stCxn id="1693" idx="0"/>
              <a:endCxn id="1694"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696" name="Google Shape;1696;p55"/>
            <p:cNvCxnSpPr>
              <a:stCxn id="1693" idx="4"/>
              <a:endCxn id="1697"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698" name="Google Shape;1698;p55"/>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5"/>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5"/>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5"/>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5"/>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2" name="Google Shape;1702;p55"/>
            <p:cNvCxnSpPr>
              <a:stCxn id="1697" idx="4"/>
              <a:endCxn id="1701"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703" name="Google Shape;1703;p55"/>
            <p:cNvCxnSpPr>
              <a:stCxn id="1694" idx="0"/>
              <a:endCxn id="1698"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704" name="Google Shape;1704;p55"/>
            <p:cNvCxnSpPr>
              <a:stCxn id="1698" idx="0"/>
              <a:endCxn id="1699"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705" name="Google Shape;1705;p55"/>
            <p:cNvCxnSpPr>
              <a:stCxn id="1699" idx="0"/>
              <a:endCxn id="1700"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706" name="Google Shape;1706;p55"/>
            <p:cNvCxnSpPr>
              <a:stCxn id="1700"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07" name="Google Shape;1707;p55"/>
            <p:cNvCxnSpPr>
              <a:stCxn id="1699"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08" name="Google Shape;1708;p55"/>
            <p:cNvCxnSpPr>
              <a:stCxn id="1698"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09" name="Google Shape;1709;p55"/>
            <p:cNvCxnSpPr>
              <a:stCxn id="1694"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10" name="Google Shape;1710;p55"/>
            <p:cNvCxnSpPr>
              <a:stCxn id="1693"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711" name="Google Shape;1711;p55"/>
            <p:cNvCxnSpPr>
              <a:stCxn id="1697"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12" name="Google Shape;1712;p55"/>
            <p:cNvCxnSpPr>
              <a:stCxn id="1701"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713" name="Google Shape;1713;p55"/>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5"/>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5" name="Google Shape;1715;p55"/>
            <p:cNvCxnSpPr>
              <a:stCxn id="1713" idx="0"/>
              <a:endCxn id="1714"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716" name="Google Shape;1716;p55"/>
            <p:cNvCxnSpPr>
              <a:stCxn id="1713" idx="4"/>
              <a:endCxn id="1717"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718" name="Google Shape;1718;p55"/>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5"/>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5"/>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5"/>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5"/>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2" name="Google Shape;1722;p55"/>
            <p:cNvCxnSpPr>
              <a:stCxn id="1717" idx="4"/>
              <a:endCxn id="1721"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723" name="Google Shape;1723;p55"/>
            <p:cNvCxnSpPr>
              <a:stCxn id="1714" idx="0"/>
              <a:endCxn id="1718"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724" name="Google Shape;1724;p55"/>
            <p:cNvCxnSpPr>
              <a:stCxn id="1718" idx="0"/>
              <a:endCxn id="1719"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725" name="Google Shape;1725;p55"/>
            <p:cNvCxnSpPr>
              <a:stCxn id="1719" idx="0"/>
              <a:endCxn id="1720"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726" name="Google Shape;1726;p55"/>
            <p:cNvCxnSpPr>
              <a:stCxn id="1720"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27" name="Google Shape;1727;p55"/>
            <p:cNvCxnSpPr>
              <a:stCxn id="1719"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28" name="Google Shape;1728;p55"/>
            <p:cNvCxnSpPr>
              <a:stCxn id="1718"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29" name="Google Shape;1729;p55"/>
            <p:cNvCxnSpPr>
              <a:stCxn id="1714"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30" name="Google Shape;1730;p55"/>
            <p:cNvCxnSpPr>
              <a:stCxn id="1713"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731" name="Google Shape;1731;p55"/>
            <p:cNvCxnSpPr>
              <a:stCxn id="1717"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32" name="Google Shape;1732;p55"/>
            <p:cNvCxnSpPr>
              <a:stCxn id="1721"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733" name="Google Shape;1733;p55"/>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5" name="Google Shape;1735;p55"/>
            <p:cNvCxnSpPr>
              <a:stCxn id="1733" idx="0"/>
              <a:endCxn id="1734"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736" name="Google Shape;1736;p55"/>
            <p:cNvCxnSpPr>
              <a:stCxn id="1733" idx="4"/>
              <a:endCxn id="1737"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738" name="Google Shape;1738;p55"/>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5"/>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5"/>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5"/>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5"/>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2" name="Google Shape;1742;p55"/>
            <p:cNvCxnSpPr>
              <a:stCxn id="1737" idx="4"/>
              <a:endCxn id="1741"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743" name="Google Shape;1743;p55"/>
            <p:cNvCxnSpPr>
              <a:stCxn id="1734" idx="0"/>
              <a:endCxn id="1738"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744" name="Google Shape;1744;p55"/>
            <p:cNvCxnSpPr>
              <a:stCxn id="1738" idx="0"/>
              <a:endCxn id="1739"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745" name="Google Shape;1745;p55"/>
            <p:cNvCxnSpPr>
              <a:stCxn id="1739" idx="0"/>
              <a:endCxn id="1740"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746" name="Google Shape;1746;p55"/>
            <p:cNvCxnSpPr>
              <a:stCxn id="1740"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47" name="Google Shape;1747;p55"/>
            <p:cNvCxnSpPr>
              <a:stCxn id="1739"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48" name="Google Shape;1748;p55"/>
            <p:cNvCxnSpPr>
              <a:stCxn id="1738"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49" name="Google Shape;1749;p55"/>
            <p:cNvCxnSpPr>
              <a:stCxn id="1734"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50" name="Google Shape;1750;p55"/>
            <p:cNvCxnSpPr>
              <a:stCxn id="1733"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751" name="Google Shape;1751;p55"/>
            <p:cNvCxnSpPr>
              <a:stCxn id="1737"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52" name="Google Shape;1752;p55"/>
            <p:cNvCxnSpPr>
              <a:stCxn id="1741"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753" name="Google Shape;1753;p55"/>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5"/>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5" name="Google Shape;1755;p55"/>
            <p:cNvCxnSpPr>
              <a:stCxn id="1753" idx="0"/>
              <a:endCxn id="1754"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756" name="Google Shape;1756;p55"/>
            <p:cNvCxnSpPr>
              <a:stCxn id="1753" idx="4"/>
              <a:endCxn id="1757"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758" name="Google Shape;1758;p55"/>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5"/>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5"/>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5"/>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5"/>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2" name="Google Shape;1762;p55"/>
            <p:cNvCxnSpPr>
              <a:stCxn id="1757" idx="4"/>
              <a:endCxn id="1761"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763" name="Google Shape;1763;p55"/>
            <p:cNvCxnSpPr>
              <a:stCxn id="1754" idx="0"/>
              <a:endCxn id="1758"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764" name="Google Shape;1764;p55"/>
            <p:cNvCxnSpPr>
              <a:stCxn id="1758" idx="0"/>
              <a:endCxn id="1759"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765" name="Google Shape;1765;p55"/>
            <p:cNvCxnSpPr>
              <a:stCxn id="1759" idx="0"/>
              <a:endCxn id="1760"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766" name="Google Shape;1766;p55"/>
            <p:cNvCxnSpPr>
              <a:stCxn id="1760"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67" name="Google Shape;1767;p55"/>
            <p:cNvCxnSpPr>
              <a:stCxn id="1759"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68" name="Google Shape;1768;p55"/>
            <p:cNvCxnSpPr>
              <a:stCxn id="1758"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69" name="Google Shape;1769;p55"/>
            <p:cNvCxnSpPr>
              <a:stCxn id="1754"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70" name="Google Shape;1770;p55"/>
            <p:cNvCxnSpPr>
              <a:stCxn id="1753"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771" name="Google Shape;1771;p55"/>
            <p:cNvCxnSpPr>
              <a:stCxn id="1757"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72" name="Google Shape;1772;p55"/>
            <p:cNvCxnSpPr>
              <a:stCxn id="1761"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73" name="Google Shape;1773;p55"/>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74" name="Google Shape;1774;p55"/>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75" name="Google Shape;1775;p55"/>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76" name="Google Shape;1776;p55"/>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77" name="Google Shape;1777;p55"/>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778" name="Google Shape;1778;p55"/>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79" name="Google Shape;1779;p55"/>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780" name="Google Shape;1780;p55"/>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5"/>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2" name="Google Shape;1782;p55"/>
            <p:cNvCxnSpPr>
              <a:stCxn id="1780" idx="0"/>
              <a:endCxn id="1781"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783" name="Google Shape;1783;p55"/>
            <p:cNvCxnSpPr>
              <a:stCxn id="1780" idx="4"/>
              <a:endCxn id="1784"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785" name="Google Shape;1785;p55"/>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5"/>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5"/>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5"/>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5"/>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9" name="Google Shape;1789;p55"/>
            <p:cNvCxnSpPr>
              <a:stCxn id="1784" idx="4"/>
              <a:endCxn id="1788"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790" name="Google Shape;1790;p55"/>
            <p:cNvCxnSpPr>
              <a:stCxn id="1781" idx="0"/>
              <a:endCxn id="1785"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791" name="Google Shape;1791;p55"/>
            <p:cNvCxnSpPr>
              <a:stCxn id="1785" idx="0"/>
              <a:endCxn id="1786"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792" name="Google Shape;1792;p55"/>
            <p:cNvCxnSpPr>
              <a:stCxn id="1786" idx="0"/>
              <a:endCxn id="1787"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793" name="Google Shape;1793;p55"/>
            <p:cNvCxnSpPr>
              <a:stCxn id="1787"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94" name="Google Shape;1794;p55"/>
            <p:cNvCxnSpPr>
              <a:stCxn id="1786"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95" name="Google Shape;1795;p55"/>
            <p:cNvCxnSpPr>
              <a:stCxn id="1785"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96" name="Google Shape;1796;p55"/>
            <p:cNvCxnSpPr>
              <a:stCxn id="1781"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97" name="Google Shape;1797;p55"/>
            <p:cNvCxnSpPr>
              <a:stCxn id="1780"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798" name="Google Shape;1798;p55"/>
            <p:cNvCxnSpPr>
              <a:stCxn id="1784"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799" name="Google Shape;1799;p55"/>
            <p:cNvCxnSpPr>
              <a:stCxn id="1788"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800" name="Google Shape;1800;p55"/>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5"/>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2" name="Google Shape;1802;p55"/>
            <p:cNvCxnSpPr>
              <a:stCxn id="1800" idx="0"/>
              <a:endCxn id="1801"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803" name="Google Shape;1803;p55"/>
            <p:cNvCxnSpPr>
              <a:stCxn id="1800" idx="4"/>
              <a:endCxn id="1804"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805" name="Google Shape;1805;p55"/>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5"/>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5"/>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5"/>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9" name="Google Shape;1809;p55"/>
            <p:cNvCxnSpPr>
              <a:stCxn id="1804" idx="4"/>
              <a:endCxn id="1808"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810" name="Google Shape;1810;p55"/>
            <p:cNvCxnSpPr>
              <a:stCxn id="1801" idx="0"/>
              <a:endCxn id="1805"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811" name="Google Shape;1811;p55"/>
            <p:cNvCxnSpPr>
              <a:stCxn id="1805" idx="0"/>
              <a:endCxn id="1806"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812" name="Google Shape;1812;p55"/>
            <p:cNvCxnSpPr>
              <a:stCxn id="1806" idx="0"/>
              <a:endCxn id="1807"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813" name="Google Shape;1813;p55"/>
            <p:cNvCxnSpPr>
              <a:stCxn id="1807"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14" name="Google Shape;1814;p55"/>
            <p:cNvCxnSpPr>
              <a:stCxn id="1806"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15" name="Google Shape;1815;p55"/>
            <p:cNvCxnSpPr>
              <a:stCxn id="1805"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16" name="Google Shape;1816;p55"/>
            <p:cNvCxnSpPr>
              <a:stCxn id="1801"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17" name="Google Shape;1817;p55"/>
            <p:cNvCxnSpPr>
              <a:stCxn id="1800"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818" name="Google Shape;1818;p55"/>
            <p:cNvCxnSpPr>
              <a:stCxn id="1804"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19" name="Google Shape;1819;p55"/>
            <p:cNvCxnSpPr>
              <a:stCxn id="1808"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820" name="Google Shape;1820;p55"/>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5"/>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2" name="Google Shape;1822;p55"/>
            <p:cNvCxnSpPr>
              <a:stCxn id="1820" idx="0"/>
              <a:endCxn id="1821"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823" name="Google Shape;1823;p55"/>
            <p:cNvCxnSpPr>
              <a:stCxn id="1820" idx="4"/>
              <a:endCxn id="1824"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825" name="Google Shape;1825;p55"/>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5"/>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5"/>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5"/>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5"/>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9" name="Google Shape;1829;p55"/>
            <p:cNvCxnSpPr>
              <a:stCxn id="1824" idx="4"/>
              <a:endCxn id="1828"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830" name="Google Shape;1830;p55"/>
            <p:cNvCxnSpPr>
              <a:stCxn id="1821" idx="0"/>
              <a:endCxn id="1825"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831" name="Google Shape;1831;p55"/>
            <p:cNvCxnSpPr>
              <a:stCxn id="1825" idx="0"/>
              <a:endCxn id="1826"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832" name="Google Shape;1832;p55"/>
            <p:cNvCxnSpPr>
              <a:stCxn id="1826" idx="0"/>
              <a:endCxn id="1827"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833" name="Google Shape;1833;p55"/>
            <p:cNvCxnSpPr>
              <a:stCxn id="1827"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34" name="Google Shape;1834;p55"/>
            <p:cNvCxnSpPr>
              <a:stCxn id="1826"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35" name="Google Shape;1835;p55"/>
            <p:cNvCxnSpPr>
              <a:stCxn id="1825"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36" name="Google Shape;1836;p55"/>
            <p:cNvCxnSpPr>
              <a:stCxn id="1821"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37" name="Google Shape;1837;p55"/>
            <p:cNvCxnSpPr>
              <a:stCxn id="1820"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838" name="Google Shape;1838;p55"/>
            <p:cNvCxnSpPr>
              <a:stCxn id="1824"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39" name="Google Shape;1839;p55"/>
            <p:cNvCxnSpPr>
              <a:stCxn id="1828"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1840" name="Google Shape;1840;p55"/>
          <p:cNvGrpSpPr/>
          <p:nvPr/>
        </p:nvGrpSpPr>
        <p:grpSpPr>
          <a:xfrm>
            <a:off x="1816756" y="1966596"/>
            <a:ext cx="5212031" cy="2937788"/>
            <a:chOff x="1661773" y="2121579"/>
            <a:chExt cx="5212031" cy="2937788"/>
          </a:xfrm>
        </p:grpSpPr>
        <p:sp>
          <p:nvSpPr>
            <p:cNvPr id="1841" name="Google Shape;1841;p55"/>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5"/>
            <p:cNvSpPr/>
            <p:nvPr/>
          </p:nvSpPr>
          <p:spPr>
            <a:xfrm>
              <a:off x="1672873" y="3426542"/>
              <a:ext cx="236400" cy="2364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3" name="Google Shape;1843;p55"/>
            <p:cNvCxnSpPr>
              <a:stCxn id="1841" idx="0"/>
              <a:endCxn id="1842"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844" name="Google Shape;1844;p55"/>
            <p:cNvCxnSpPr>
              <a:stCxn id="1841" idx="4"/>
              <a:endCxn id="1845"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846" name="Google Shape;1846;p55"/>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5"/>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5"/>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5"/>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5"/>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0" name="Google Shape;1850;p55"/>
            <p:cNvCxnSpPr>
              <a:stCxn id="1845" idx="4"/>
              <a:endCxn id="1849"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851" name="Google Shape;1851;p55"/>
            <p:cNvCxnSpPr>
              <a:stCxn id="1842" idx="0"/>
              <a:endCxn id="1846"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852" name="Google Shape;1852;p55"/>
            <p:cNvCxnSpPr>
              <a:stCxn id="1846" idx="0"/>
              <a:endCxn id="1847"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853" name="Google Shape;1853;p55"/>
            <p:cNvCxnSpPr>
              <a:stCxn id="1847" idx="0"/>
              <a:endCxn id="1848"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1854" name="Google Shape;1854;p55"/>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5"/>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6" name="Google Shape;1856;p55"/>
            <p:cNvCxnSpPr>
              <a:stCxn id="1854" idx="0"/>
              <a:endCxn id="1855"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857" name="Google Shape;1857;p55"/>
            <p:cNvCxnSpPr>
              <a:stCxn id="1854" idx="4"/>
              <a:endCxn id="1858"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859" name="Google Shape;1859;p55"/>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5"/>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5"/>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5"/>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5"/>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3" name="Google Shape;1863;p55"/>
            <p:cNvCxnSpPr>
              <a:stCxn id="1858" idx="4"/>
              <a:endCxn id="1862"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864" name="Google Shape;1864;p55"/>
            <p:cNvCxnSpPr>
              <a:stCxn id="1855" idx="0"/>
              <a:endCxn id="1859"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865" name="Google Shape;1865;p55"/>
            <p:cNvCxnSpPr>
              <a:stCxn id="1859" idx="0"/>
              <a:endCxn id="1860"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866" name="Google Shape;1866;p55"/>
            <p:cNvCxnSpPr>
              <a:stCxn id="1860" idx="0"/>
              <a:endCxn id="1861"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867" name="Google Shape;1867;p55"/>
            <p:cNvCxnSpPr>
              <a:stCxn id="1861" idx="2"/>
              <a:endCxn id="1848"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68" name="Google Shape;1868;p55"/>
            <p:cNvCxnSpPr>
              <a:stCxn id="1860" idx="2"/>
              <a:endCxn id="1847"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69" name="Google Shape;1869;p55"/>
            <p:cNvCxnSpPr>
              <a:stCxn id="1859" idx="2"/>
              <a:endCxn id="1846"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70" name="Google Shape;1870;p55"/>
            <p:cNvCxnSpPr>
              <a:stCxn id="1855" idx="2"/>
              <a:endCxn id="1842"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71" name="Google Shape;1871;p55"/>
            <p:cNvCxnSpPr>
              <a:stCxn id="1854" idx="2"/>
              <a:endCxn id="1841"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872" name="Google Shape;1872;p55"/>
            <p:cNvCxnSpPr>
              <a:stCxn id="1858" idx="2"/>
              <a:endCxn id="1845"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73" name="Google Shape;1873;p55"/>
            <p:cNvCxnSpPr>
              <a:stCxn id="1862" idx="2"/>
              <a:endCxn id="1849"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874" name="Google Shape;1874;p55"/>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5"/>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6" name="Google Shape;1876;p55"/>
            <p:cNvCxnSpPr>
              <a:stCxn id="1874" idx="0"/>
              <a:endCxn id="1875"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877" name="Google Shape;1877;p55"/>
            <p:cNvCxnSpPr>
              <a:stCxn id="1874" idx="4"/>
              <a:endCxn id="1878"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879" name="Google Shape;1879;p55"/>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5"/>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5"/>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3" name="Google Shape;1883;p55"/>
            <p:cNvCxnSpPr>
              <a:stCxn id="1878" idx="4"/>
              <a:endCxn id="1882"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884" name="Google Shape;1884;p55"/>
            <p:cNvCxnSpPr>
              <a:stCxn id="1875" idx="0"/>
              <a:endCxn id="1879"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885" name="Google Shape;1885;p55"/>
            <p:cNvCxnSpPr>
              <a:stCxn id="1879" idx="0"/>
              <a:endCxn id="1880"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886" name="Google Shape;1886;p55"/>
            <p:cNvCxnSpPr>
              <a:stCxn id="1880" idx="0"/>
              <a:endCxn id="1881"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887" name="Google Shape;1887;p55"/>
            <p:cNvCxnSpPr>
              <a:stCxn id="1881"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88" name="Google Shape;1888;p55"/>
            <p:cNvCxnSpPr>
              <a:stCxn id="1880"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89" name="Google Shape;1889;p55"/>
            <p:cNvCxnSpPr>
              <a:stCxn id="1879"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90" name="Google Shape;1890;p55"/>
            <p:cNvCxnSpPr>
              <a:stCxn id="1875"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91" name="Google Shape;1891;p55"/>
            <p:cNvCxnSpPr>
              <a:stCxn id="1874"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892" name="Google Shape;1892;p55"/>
            <p:cNvCxnSpPr>
              <a:stCxn id="1878"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893" name="Google Shape;1893;p55"/>
            <p:cNvCxnSpPr>
              <a:stCxn id="1882"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894" name="Google Shape;1894;p55"/>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5"/>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6" name="Google Shape;1896;p55"/>
            <p:cNvCxnSpPr>
              <a:stCxn id="1894" idx="0"/>
              <a:endCxn id="1895"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897" name="Google Shape;1897;p55"/>
            <p:cNvCxnSpPr>
              <a:stCxn id="1894" idx="4"/>
              <a:endCxn id="1898"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899" name="Google Shape;1899;p55"/>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5"/>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5"/>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5"/>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5"/>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3" name="Google Shape;1903;p55"/>
            <p:cNvCxnSpPr>
              <a:stCxn id="1898" idx="4"/>
              <a:endCxn id="1902"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904" name="Google Shape;1904;p55"/>
            <p:cNvCxnSpPr>
              <a:stCxn id="1895" idx="0"/>
              <a:endCxn id="1899"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905" name="Google Shape;1905;p55"/>
            <p:cNvCxnSpPr>
              <a:stCxn id="1899" idx="0"/>
              <a:endCxn id="1900"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906" name="Google Shape;1906;p55"/>
            <p:cNvCxnSpPr>
              <a:stCxn id="1900" idx="0"/>
              <a:endCxn id="1901"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907" name="Google Shape;1907;p55"/>
            <p:cNvCxnSpPr>
              <a:stCxn id="1901"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08" name="Google Shape;1908;p55"/>
            <p:cNvCxnSpPr>
              <a:stCxn id="1900"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09" name="Google Shape;1909;p55"/>
            <p:cNvCxnSpPr>
              <a:stCxn id="1899"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10" name="Google Shape;1910;p55"/>
            <p:cNvCxnSpPr>
              <a:stCxn id="1895"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11" name="Google Shape;1911;p55"/>
            <p:cNvCxnSpPr>
              <a:stCxn id="1894"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912" name="Google Shape;1912;p55"/>
            <p:cNvCxnSpPr>
              <a:stCxn id="1898"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13" name="Google Shape;1913;p55"/>
            <p:cNvCxnSpPr>
              <a:stCxn id="1902"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914" name="Google Shape;1914;p55"/>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5"/>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6" name="Google Shape;1916;p55"/>
            <p:cNvCxnSpPr>
              <a:stCxn id="1914" idx="0"/>
              <a:endCxn id="1915"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917" name="Google Shape;1917;p55"/>
            <p:cNvCxnSpPr>
              <a:stCxn id="1914" idx="4"/>
              <a:endCxn id="1918"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919" name="Google Shape;1919;p55"/>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5"/>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5"/>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5"/>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5"/>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3" name="Google Shape;1923;p55"/>
            <p:cNvCxnSpPr>
              <a:stCxn id="1918" idx="4"/>
              <a:endCxn id="1922"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924" name="Google Shape;1924;p55"/>
            <p:cNvCxnSpPr>
              <a:stCxn id="1915" idx="0"/>
              <a:endCxn id="1919"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925" name="Google Shape;1925;p55"/>
            <p:cNvCxnSpPr>
              <a:stCxn id="1919" idx="0"/>
              <a:endCxn id="1920"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926" name="Google Shape;1926;p55"/>
            <p:cNvCxnSpPr>
              <a:stCxn id="1920" idx="0"/>
              <a:endCxn id="1921"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927" name="Google Shape;1927;p55"/>
            <p:cNvCxnSpPr>
              <a:stCxn id="1921"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28" name="Google Shape;1928;p55"/>
            <p:cNvCxnSpPr>
              <a:stCxn id="1920"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29" name="Google Shape;1929;p55"/>
            <p:cNvCxnSpPr>
              <a:stCxn id="1919"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30" name="Google Shape;1930;p55"/>
            <p:cNvCxnSpPr>
              <a:stCxn id="1915"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31" name="Google Shape;1931;p55"/>
            <p:cNvCxnSpPr>
              <a:stCxn id="1914"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932" name="Google Shape;1932;p55"/>
            <p:cNvCxnSpPr>
              <a:stCxn id="1918"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33" name="Google Shape;1933;p55"/>
            <p:cNvCxnSpPr>
              <a:stCxn id="1922"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934" name="Google Shape;1934;p55"/>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6" name="Google Shape;1936;p55"/>
            <p:cNvCxnSpPr>
              <a:stCxn id="1934" idx="0"/>
              <a:endCxn id="1935"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937" name="Google Shape;1937;p55"/>
            <p:cNvCxnSpPr>
              <a:stCxn id="1934" idx="4"/>
              <a:endCxn id="1938"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939" name="Google Shape;1939;p55"/>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5"/>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5"/>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3" name="Google Shape;1943;p55"/>
            <p:cNvCxnSpPr>
              <a:stCxn id="1938" idx="4"/>
              <a:endCxn id="1942"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944" name="Google Shape;1944;p55"/>
            <p:cNvCxnSpPr>
              <a:stCxn id="1935" idx="0"/>
              <a:endCxn id="1939"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945" name="Google Shape;1945;p55"/>
            <p:cNvCxnSpPr>
              <a:stCxn id="1939" idx="0"/>
              <a:endCxn id="1940"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946" name="Google Shape;1946;p55"/>
            <p:cNvCxnSpPr>
              <a:stCxn id="1940" idx="0"/>
              <a:endCxn id="1941"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947" name="Google Shape;1947;p55"/>
            <p:cNvCxnSpPr>
              <a:stCxn id="1941"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48" name="Google Shape;1948;p55"/>
            <p:cNvCxnSpPr>
              <a:stCxn id="1940"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49" name="Google Shape;1949;p55"/>
            <p:cNvCxnSpPr>
              <a:stCxn id="1939"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50" name="Google Shape;1950;p55"/>
            <p:cNvCxnSpPr>
              <a:stCxn id="1935"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51" name="Google Shape;1951;p55"/>
            <p:cNvCxnSpPr>
              <a:stCxn id="1934"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952" name="Google Shape;1952;p55"/>
            <p:cNvCxnSpPr>
              <a:stCxn id="1938"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53" name="Google Shape;1953;p55"/>
            <p:cNvCxnSpPr>
              <a:stCxn id="1942"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954" name="Google Shape;1954;p55"/>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6" name="Google Shape;1956;p55"/>
            <p:cNvCxnSpPr>
              <a:stCxn id="1954" idx="0"/>
              <a:endCxn id="1955"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957" name="Google Shape;1957;p55"/>
            <p:cNvCxnSpPr>
              <a:stCxn id="1954" idx="4"/>
              <a:endCxn id="1958"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959" name="Google Shape;1959;p55"/>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5"/>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3" name="Google Shape;1963;p55"/>
            <p:cNvCxnSpPr>
              <a:stCxn id="1958" idx="4"/>
              <a:endCxn id="1962"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964" name="Google Shape;1964;p55"/>
            <p:cNvCxnSpPr>
              <a:stCxn id="1955" idx="0"/>
              <a:endCxn id="1959"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965" name="Google Shape;1965;p55"/>
            <p:cNvCxnSpPr>
              <a:stCxn id="1959" idx="0"/>
              <a:endCxn id="1960"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966" name="Google Shape;1966;p55"/>
            <p:cNvCxnSpPr>
              <a:stCxn id="1960" idx="0"/>
              <a:endCxn id="1961"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967" name="Google Shape;1967;p55"/>
            <p:cNvCxnSpPr>
              <a:stCxn id="1961"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68" name="Google Shape;1968;p55"/>
            <p:cNvCxnSpPr>
              <a:stCxn id="1960"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69" name="Google Shape;1969;p55"/>
            <p:cNvCxnSpPr>
              <a:stCxn id="1959"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70" name="Google Shape;1970;p55"/>
            <p:cNvCxnSpPr>
              <a:stCxn id="1955"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71" name="Google Shape;1971;p55"/>
            <p:cNvCxnSpPr>
              <a:stCxn id="1954"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972" name="Google Shape;1972;p55"/>
            <p:cNvCxnSpPr>
              <a:stCxn id="1958"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73" name="Google Shape;1973;p55"/>
            <p:cNvCxnSpPr>
              <a:stCxn id="1962"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74" name="Google Shape;1974;p55"/>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75" name="Google Shape;1975;p55"/>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76" name="Google Shape;1976;p55"/>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77" name="Google Shape;1977;p55"/>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78" name="Google Shape;1978;p55"/>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979" name="Google Shape;1979;p55"/>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80" name="Google Shape;1980;p55"/>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1981" name="Google Shape;1981;p55"/>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3" name="Google Shape;1983;p55"/>
            <p:cNvCxnSpPr>
              <a:stCxn id="1981" idx="0"/>
              <a:endCxn id="1982"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984" name="Google Shape;1984;p55"/>
            <p:cNvCxnSpPr>
              <a:stCxn id="1981" idx="4"/>
              <a:endCxn id="1985"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1986" name="Google Shape;1986;p55"/>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0" name="Google Shape;1990;p55"/>
            <p:cNvCxnSpPr>
              <a:stCxn id="1985" idx="4"/>
              <a:endCxn id="1989"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1991" name="Google Shape;1991;p55"/>
            <p:cNvCxnSpPr>
              <a:stCxn id="1982" idx="0"/>
              <a:endCxn id="1986"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1992" name="Google Shape;1992;p55"/>
            <p:cNvCxnSpPr>
              <a:stCxn id="1986" idx="0"/>
              <a:endCxn id="1987"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1993" name="Google Shape;1993;p55"/>
            <p:cNvCxnSpPr>
              <a:stCxn id="1987" idx="0"/>
              <a:endCxn id="1988"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1994" name="Google Shape;1994;p55"/>
            <p:cNvCxnSpPr>
              <a:stCxn id="1988"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95" name="Google Shape;1995;p55"/>
            <p:cNvCxnSpPr>
              <a:stCxn id="1987"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96" name="Google Shape;1996;p55"/>
            <p:cNvCxnSpPr>
              <a:stCxn id="1986"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97" name="Google Shape;1997;p55"/>
            <p:cNvCxnSpPr>
              <a:stCxn id="1982"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1998" name="Google Shape;1998;p55"/>
            <p:cNvCxnSpPr>
              <a:stCxn id="1981"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1999" name="Google Shape;1999;p55"/>
            <p:cNvCxnSpPr>
              <a:stCxn id="1985"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00" name="Google Shape;2000;p55"/>
            <p:cNvCxnSpPr>
              <a:stCxn id="1989"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001" name="Google Shape;2001;p55"/>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5"/>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3" name="Google Shape;2003;p55"/>
            <p:cNvCxnSpPr>
              <a:stCxn id="2001" idx="0"/>
              <a:endCxn id="2002"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004" name="Google Shape;2004;p55"/>
            <p:cNvCxnSpPr>
              <a:stCxn id="2001" idx="4"/>
              <a:endCxn id="2005"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006" name="Google Shape;2006;p55"/>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0" name="Google Shape;2010;p55"/>
            <p:cNvCxnSpPr>
              <a:stCxn id="2005" idx="4"/>
              <a:endCxn id="2009"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011" name="Google Shape;2011;p55"/>
            <p:cNvCxnSpPr>
              <a:stCxn id="2002" idx="0"/>
              <a:endCxn id="2006"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012" name="Google Shape;2012;p55"/>
            <p:cNvCxnSpPr>
              <a:stCxn id="2006" idx="0"/>
              <a:endCxn id="2007"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013" name="Google Shape;2013;p55"/>
            <p:cNvCxnSpPr>
              <a:stCxn id="2007" idx="0"/>
              <a:endCxn id="2008"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014" name="Google Shape;2014;p55"/>
            <p:cNvCxnSpPr>
              <a:stCxn id="2008"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15" name="Google Shape;2015;p55"/>
            <p:cNvCxnSpPr>
              <a:stCxn id="2007"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16" name="Google Shape;2016;p55"/>
            <p:cNvCxnSpPr>
              <a:stCxn id="2006"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17" name="Google Shape;2017;p55"/>
            <p:cNvCxnSpPr>
              <a:stCxn id="2002"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18" name="Google Shape;2018;p55"/>
            <p:cNvCxnSpPr>
              <a:stCxn id="2001"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019" name="Google Shape;2019;p55"/>
            <p:cNvCxnSpPr>
              <a:stCxn id="2005"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20" name="Google Shape;2020;p55"/>
            <p:cNvCxnSpPr>
              <a:stCxn id="2009"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021" name="Google Shape;2021;p55"/>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3" name="Google Shape;2023;p55"/>
            <p:cNvCxnSpPr>
              <a:stCxn id="2021" idx="0"/>
              <a:endCxn id="2022"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024" name="Google Shape;2024;p55"/>
            <p:cNvCxnSpPr>
              <a:stCxn id="2021" idx="4"/>
              <a:endCxn id="2025"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026" name="Google Shape;2026;p55"/>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0" name="Google Shape;2030;p55"/>
            <p:cNvCxnSpPr>
              <a:stCxn id="2025" idx="4"/>
              <a:endCxn id="2029"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031" name="Google Shape;2031;p55"/>
            <p:cNvCxnSpPr>
              <a:stCxn id="2022" idx="0"/>
              <a:endCxn id="2026"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032" name="Google Shape;2032;p55"/>
            <p:cNvCxnSpPr>
              <a:stCxn id="2026" idx="0"/>
              <a:endCxn id="2027"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033" name="Google Shape;2033;p55"/>
            <p:cNvCxnSpPr>
              <a:stCxn id="2027" idx="0"/>
              <a:endCxn id="2028"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034" name="Google Shape;2034;p55"/>
            <p:cNvCxnSpPr>
              <a:stCxn id="2028"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35" name="Google Shape;2035;p55"/>
            <p:cNvCxnSpPr>
              <a:stCxn id="2027"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36" name="Google Shape;2036;p55"/>
            <p:cNvCxnSpPr>
              <a:stCxn id="2026"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37" name="Google Shape;2037;p55"/>
            <p:cNvCxnSpPr>
              <a:stCxn id="2022"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38" name="Google Shape;2038;p55"/>
            <p:cNvCxnSpPr>
              <a:stCxn id="2021"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039" name="Google Shape;2039;p55"/>
            <p:cNvCxnSpPr>
              <a:stCxn id="2025"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40" name="Google Shape;2040;p55"/>
            <p:cNvCxnSpPr>
              <a:stCxn id="2029"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2041" name="Google Shape;2041;p55"/>
          <p:cNvGrpSpPr/>
          <p:nvPr/>
        </p:nvGrpSpPr>
        <p:grpSpPr>
          <a:xfrm>
            <a:off x="2029636" y="2212079"/>
            <a:ext cx="1451102" cy="1476017"/>
            <a:chOff x="2029636" y="2212079"/>
            <a:chExt cx="1451102" cy="1476017"/>
          </a:xfrm>
        </p:grpSpPr>
        <p:pic>
          <p:nvPicPr>
            <p:cNvPr id="2042" name="Google Shape;2042;p55"/>
            <p:cNvPicPr preferRelativeResize="0"/>
            <p:nvPr/>
          </p:nvPicPr>
          <p:blipFill rotWithShape="1">
            <a:blip r:embed="rId5">
              <a:alphaModFix/>
            </a:blip>
            <a:srcRect b="0" l="3357" r="3367" t="0"/>
            <a:stretch/>
          </p:blipFill>
          <p:spPr>
            <a:xfrm>
              <a:off x="2207738" y="2295350"/>
              <a:ext cx="1273000" cy="1273000"/>
            </a:xfrm>
            <a:prstGeom prst="rect">
              <a:avLst/>
            </a:prstGeom>
            <a:noFill/>
            <a:ln>
              <a:noFill/>
            </a:ln>
          </p:spPr>
        </p:pic>
        <p:sp>
          <p:nvSpPr>
            <p:cNvPr id="2043" name="Google Shape;2043;p55"/>
            <p:cNvSpPr/>
            <p:nvPr/>
          </p:nvSpPr>
          <p:spPr>
            <a:xfrm>
              <a:off x="2181425" y="3243196"/>
              <a:ext cx="1086000" cy="444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4" name="Google Shape;2044;p55"/>
            <p:cNvCxnSpPr>
              <a:endCxn id="1842" idx="7"/>
            </p:cNvCxnSpPr>
            <p:nvPr/>
          </p:nvCxnSpPr>
          <p:spPr>
            <a:xfrm flipH="1">
              <a:off x="2029636" y="2212079"/>
              <a:ext cx="323400" cy="1094100"/>
            </a:xfrm>
            <a:prstGeom prst="straightConnector1">
              <a:avLst/>
            </a:prstGeom>
            <a:noFill/>
            <a:ln cap="flat" cmpd="sng" w="9525">
              <a:solidFill>
                <a:schemeClr val="dk2"/>
              </a:solidFill>
              <a:prstDash val="solid"/>
              <a:round/>
              <a:headEnd len="med" w="med" type="none"/>
              <a:tailEnd len="med" w="med" type="none"/>
            </a:ln>
          </p:spPr>
        </p:cxnSp>
        <p:cxnSp>
          <p:nvCxnSpPr>
            <p:cNvPr id="2045" name="Google Shape;2045;p55"/>
            <p:cNvCxnSpPr>
              <a:stCxn id="1842" idx="5"/>
              <a:endCxn id="2043" idx="1"/>
            </p:cNvCxnSpPr>
            <p:nvPr/>
          </p:nvCxnSpPr>
          <p:spPr>
            <a:xfrm flipH="1" rot="10800000">
              <a:off x="2029636" y="3465539"/>
              <a:ext cx="151800" cy="78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0">
                                            <p:txEl>
                                              <p:pRg end="0" st="0"/>
                                            </p:txEl>
                                          </p:spTgt>
                                        </p:tgtEl>
                                        <p:attrNameLst>
                                          <p:attrName>style.visibility</p:attrName>
                                        </p:attrNameLst>
                                      </p:cBhvr>
                                      <p:to>
                                        <p:strVal val="visible"/>
                                      </p:to>
                                    </p:set>
                                    <p:animEffect filter="fade" transition="in">
                                      <p:cBhvr>
                                        <p:cTn dur="1000"/>
                                        <p:tgtEl>
                                          <p:spTgt spid="14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1000"/>
                                        <p:tgtEl>
                                          <p:spTgt spid="1840"/>
                                        </p:tgtEl>
                                      </p:cBhvr>
                                    </p:animEffect>
                                  </p:childTnLst>
                                </p:cTn>
                              </p:par>
                              <p:par>
                                <p:cTn fill="hold" nodeType="withEffect" presetClass="entr" presetID="10" presetSubtype="0">
                                  <p:stCondLst>
                                    <p:cond delay="0"/>
                                  </p:stCondLst>
                                  <p:childTnLst>
                                    <p:set>
                                      <p:cBhvr>
                                        <p:cTn dur="1" fill="hold">
                                          <p:stCondLst>
                                            <p:cond delay="0"/>
                                          </p:stCondLst>
                                        </p:cTn>
                                        <p:tgtEl>
                                          <p:spTgt spid="2041"/>
                                        </p:tgtEl>
                                        <p:attrNameLst>
                                          <p:attrName>style.visibility</p:attrName>
                                        </p:attrNameLst>
                                      </p:cBhvr>
                                      <p:to>
                                        <p:strVal val="visible"/>
                                      </p:to>
                                    </p:set>
                                    <p:animEffect filter="fade" transition="in">
                                      <p:cBhvr>
                                        <p:cTn dur="1000"/>
                                        <p:tgtEl>
                                          <p:spTgt spid="2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Intractable, ~Discrete State Space with Discrete Actions</a:t>
            </a:r>
            <a:endParaRPr/>
          </a:p>
        </p:txBody>
      </p:sp>
      <p:sp>
        <p:nvSpPr>
          <p:cNvPr id="2051" name="Google Shape;2051;p56"/>
          <p:cNvSpPr/>
          <p:nvPr/>
        </p:nvSpPr>
        <p:spPr>
          <a:xfrm>
            <a:off x="1633750" y="3922275"/>
            <a:ext cx="258600" cy="25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2" name="Google Shape;2052;p56"/>
          <p:cNvPicPr preferRelativeResize="0"/>
          <p:nvPr/>
        </p:nvPicPr>
        <p:blipFill rotWithShape="1">
          <a:blip r:embed="rId3">
            <a:alphaModFix/>
          </a:blip>
          <a:srcRect b="0" l="3236" r="3236" t="0"/>
          <a:stretch/>
        </p:blipFill>
        <p:spPr>
          <a:xfrm>
            <a:off x="154850" y="3415075"/>
            <a:ext cx="1273000" cy="1273000"/>
          </a:xfrm>
          <a:prstGeom prst="rect">
            <a:avLst/>
          </a:prstGeom>
          <a:noFill/>
          <a:ln>
            <a:noFill/>
          </a:ln>
        </p:spPr>
      </p:pic>
      <p:cxnSp>
        <p:nvCxnSpPr>
          <p:cNvPr id="2053" name="Google Shape;2053;p56"/>
          <p:cNvCxnSpPr>
            <a:stCxn id="2051" idx="1"/>
          </p:cNvCxnSpPr>
          <p:nvPr/>
        </p:nvCxnSpPr>
        <p:spPr>
          <a:xfrm rot="10800000">
            <a:off x="1407021" y="3537146"/>
            <a:ext cx="264600" cy="423000"/>
          </a:xfrm>
          <a:prstGeom prst="straightConnector1">
            <a:avLst/>
          </a:prstGeom>
          <a:noFill/>
          <a:ln cap="flat" cmpd="sng" w="9525">
            <a:solidFill>
              <a:schemeClr val="dk2"/>
            </a:solidFill>
            <a:prstDash val="solid"/>
            <a:round/>
            <a:headEnd len="med" w="med" type="none"/>
            <a:tailEnd len="med" w="med" type="none"/>
          </a:ln>
        </p:spPr>
      </p:cxnSp>
      <p:pic>
        <p:nvPicPr>
          <p:cNvPr id="2054" name="Google Shape;2054;p56"/>
          <p:cNvPicPr preferRelativeResize="0"/>
          <p:nvPr/>
        </p:nvPicPr>
        <p:blipFill>
          <a:blip r:embed="rId4">
            <a:alphaModFix/>
          </a:blip>
          <a:stretch>
            <a:fillRect/>
          </a:stretch>
        </p:blipFill>
        <p:spPr>
          <a:xfrm>
            <a:off x="7120125" y="1411600"/>
            <a:ext cx="1273000" cy="1273000"/>
          </a:xfrm>
          <a:prstGeom prst="rect">
            <a:avLst/>
          </a:prstGeom>
          <a:noFill/>
          <a:ln>
            <a:noFill/>
          </a:ln>
        </p:spPr>
      </p:pic>
      <p:cxnSp>
        <p:nvCxnSpPr>
          <p:cNvPr id="2055" name="Google Shape;2055;p56"/>
          <p:cNvCxnSpPr>
            <a:endCxn id="2051" idx="3"/>
          </p:cNvCxnSpPr>
          <p:nvPr/>
        </p:nvCxnSpPr>
        <p:spPr>
          <a:xfrm flipH="1" rot="10800000">
            <a:off x="1386321" y="4143004"/>
            <a:ext cx="285300" cy="444900"/>
          </a:xfrm>
          <a:prstGeom prst="straightConnector1">
            <a:avLst/>
          </a:prstGeom>
          <a:noFill/>
          <a:ln cap="flat" cmpd="sng" w="9525">
            <a:solidFill>
              <a:schemeClr val="dk2"/>
            </a:solidFill>
            <a:prstDash val="solid"/>
            <a:round/>
            <a:headEnd len="med" w="med" type="none"/>
            <a:tailEnd len="med" w="med" type="none"/>
          </a:ln>
        </p:spPr>
      </p:cxnSp>
      <p:cxnSp>
        <p:nvCxnSpPr>
          <p:cNvPr id="2056" name="Google Shape;2056;p56"/>
          <p:cNvCxnSpPr>
            <a:stCxn id="2057" idx="7"/>
          </p:cNvCxnSpPr>
          <p:nvPr/>
        </p:nvCxnSpPr>
        <p:spPr>
          <a:xfrm flipH="1" rot="10800000">
            <a:off x="6800061" y="1442670"/>
            <a:ext cx="340800" cy="1163700"/>
          </a:xfrm>
          <a:prstGeom prst="straightConnector1">
            <a:avLst/>
          </a:prstGeom>
          <a:noFill/>
          <a:ln cap="flat" cmpd="sng" w="9525">
            <a:solidFill>
              <a:schemeClr val="dk2"/>
            </a:solidFill>
            <a:prstDash val="solid"/>
            <a:round/>
            <a:headEnd len="med" w="med" type="none"/>
            <a:tailEnd len="med" w="med" type="none"/>
          </a:ln>
        </p:spPr>
      </p:cxnSp>
      <p:cxnSp>
        <p:nvCxnSpPr>
          <p:cNvPr id="2058" name="Google Shape;2058;p56"/>
          <p:cNvCxnSpPr>
            <a:stCxn id="2057" idx="5"/>
          </p:cNvCxnSpPr>
          <p:nvPr/>
        </p:nvCxnSpPr>
        <p:spPr>
          <a:xfrm flipH="1" rot="10800000">
            <a:off x="6800061" y="2667330"/>
            <a:ext cx="351000" cy="106200"/>
          </a:xfrm>
          <a:prstGeom prst="straightConnector1">
            <a:avLst/>
          </a:prstGeom>
          <a:noFill/>
          <a:ln cap="flat" cmpd="sng" w="9525">
            <a:solidFill>
              <a:schemeClr val="dk2"/>
            </a:solidFill>
            <a:prstDash val="solid"/>
            <a:round/>
            <a:headEnd len="med" w="med" type="none"/>
            <a:tailEnd len="med" w="med" type="none"/>
          </a:ln>
        </p:spPr>
      </p:cxnSp>
      <p:sp>
        <p:nvSpPr>
          <p:cNvPr id="2059" name="Google Shape;205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60" name="Google Shape;2060;p56"/>
          <p:cNvSpPr/>
          <p:nvPr/>
        </p:nvSpPr>
        <p:spPr>
          <a:xfrm>
            <a:off x="1644850"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1" name="Google Shape;2061;p56"/>
          <p:cNvCxnSpPr>
            <a:stCxn id="2051" idx="0"/>
            <a:endCxn id="2060" idx="4"/>
          </p:cNvCxnSpPr>
          <p:nvPr/>
        </p:nvCxnSpPr>
        <p:spPr>
          <a:xfrm rot="10800000">
            <a:off x="1763050"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062" name="Google Shape;2062;p56"/>
          <p:cNvCxnSpPr>
            <a:stCxn id="2051" idx="4"/>
            <a:endCxn id="2063" idx="0"/>
          </p:cNvCxnSpPr>
          <p:nvPr/>
        </p:nvCxnSpPr>
        <p:spPr>
          <a:xfrm>
            <a:off x="1763050"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2064" name="Google Shape;2064;p56"/>
          <p:cNvSpPr/>
          <p:nvPr/>
        </p:nvSpPr>
        <p:spPr>
          <a:xfrm>
            <a:off x="1644850"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1644850"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1644850"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1644850"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1644850"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8" name="Google Shape;2068;p56"/>
          <p:cNvCxnSpPr>
            <a:stCxn id="2063" idx="4"/>
            <a:endCxn id="2067" idx="0"/>
          </p:cNvCxnSpPr>
          <p:nvPr/>
        </p:nvCxnSpPr>
        <p:spPr>
          <a:xfrm>
            <a:off x="1763050"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069" name="Google Shape;2069;p56"/>
          <p:cNvCxnSpPr>
            <a:stCxn id="2060" idx="0"/>
            <a:endCxn id="2064" idx="4"/>
          </p:cNvCxnSpPr>
          <p:nvPr/>
        </p:nvCxnSpPr>
        <p:spPr>
          <a:xfrm rot="10800000">
            <a:off x="1763050"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070" name="Google Shape;2070;p56"/>
          <p:cNvCxnSpPr>
            <a:stCxn id="2064" idx="0"/>
            <a:endCxn id="2065" idx="4"/>
          </p:cNvCxnSpPr>
          <p:nvPr/>
        </p:nvCxnSpPr>
        <p:spPr>
          <a:xfrm rot="10800000">
            <a:off x="1763050"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071" name="Google Shape;2071;p56"/>
          <p:cNvCxnSpPr>
            <a:stCxn id="2065" idx="0"/>
            <a:endCxn id="2066" idx="4"/>
          </p:cNvCxnSpPr>
          <p:nvPr/>
        </p:nvCxnSpPr>
        <p:spPr>
          <a:xfrm rot="10800000">
            <a:off x="1763050" y="2395650"/>
            <a:ext cx="0" cy="176100"/>
          </a:xfrm>
          <a:prstGeom prst="straightConnector1">
            <a:avLst/>
          </a:prstGeom>
          <a:noFill/>
          <a:ln cap="flat" cmpd="sng" w="19050">
            <a:solidFill>
              <a:srgbClr val="000000"/>
            </a:solidFill>
            <a:prstDash val="solid"/>
            <a:round/>
            <a:headEnd len="med" w="med" type="none"/>
            <a:tailEnd len="med" w="med" type="none"/>
          </a:ln>
        </p:spPr>
      </p:cxnSp>
      <p:sp>
        <p:nvSpPr>
          <p:cNvPr id="2072" name="Google Shape;2072;p56"/>
          <p:cNvSpPr/>
          <p:nvPr/>
        </p:nvSpPr>
        <p:spPr>
          <a:xfrm>
            <a:off x="20633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20744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4" name="Google Shape;2074;p56"/>
          <p:cNvCxnSpPr>
            <a:stCxn id="2072" idx="0"/>
            <a:endCxn id="2073" idx="4"/>
          </p:cNvCxnSpPr>
          <p:nvPr/>
        </p:nvCxnSpPr>
        <p:spPr>
          <a:xfrm rot="10800000">
            <a:off x="21926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075" name="Google Shape;2075;p56"/>
          <p:cNvCxnSpPr>
            <a:stCxn id="2072" idx="4"/>
            <a:endCxn id="2076" idx="0"/>
          </p:cNvCxnSpPr>
          <p:nvPr/>
        </p:nvCxnSpPr>
        <p:spPr>
          <a:xfrm>
            <a:off x="21926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2077" name="Google Shape;2077;p56"/>
          <p:cNvSpPr/>
          <p:nvPr/>
        </p:nvSpPr>
        <p:spPr>
          <a:xfrm>
            <a:off x="20744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20744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20744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20744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20744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1" name="Google Shape;2081;p56"/>
          <p:cNvCxnSpPr>
            <a:stCxn id="2076" idx="4"/>
            <a:endCxn id="2080" idx="0"/>
          </p:cNvCxnSpPr>
          <p:nvPr/>
        </p:nvCxnSpPr>
        <p:spPr>
          <a:xfrm>
            <a:off x="21926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082" name="Google Shape;2082;p56"/>
          <p:cNvCxnSpPr>
            <a:stCxn id="2073" idx="0"/>
            <a:endCxn id="2077" idx="4"/>
          </p:cNvCxnSpPr>
          <p:nvPr/>
        </p:nvCxnSpPr>
        <p:spPr>
          <a:xfrm rot="10800000">
            <a:off x="21926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083" name="Google Shape;2083;p56"/>
          <p:cNvCxnSpPr>
            <a:stCxn id="2077" idx="0"/>
            <a:endCxn id="2078" idx="4"/>
          </p:cNvCxnSpPr>
          <p:nvPr/>
        </p:nvCxnSpPr>
        <p:spPr>
          <a:xfrm rot="10800000">
            <a:off x="21926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084" name="Google Shape;2084;p56"/>
          <p:cNvCxnSpPr>
            <a:stCxn id="2078" idx="0"/>
            <a:endCxn id="2079" idx="4"/>
          </p:cNvCxnSpPr>
          <p:nvPr/>
        </p:nvCxnSpPr>
        <p:spPr>
          <a:xfrm rot="10800000">
            <a:off x="21926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085" name="Google Shape;2085;p56"/>
          <p:cNvCxnSpPr>
            <a:stCxn id="2079" idx="2"/>
            <a:endCxn id="2066" idx="6"/>
          </p:cNvCxnSpPr>
          <p:nvPr/>
        </p:nvCxnSpPr>
        <p:spPr>
          <a:xfrm rot="10800000">
            <a:off x="18812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86" name="Google Shape;2086;p56"/>
          <p:cNvCxnSpPr>
            <a:stCxn id="2078" idx="2"/>
            <a:endCxn id="2065" idx="6"/>
          </p:cNvCxnSpPr>
          <p:nvPr/>
        </p:nvCxnSpPr>
        <p:spPr>
          <a:xfrm rot="10800000">
            <a:off x="18812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87" name="Google Shape;2087;p56"/>
          <p:cNvCxnSpPr>
            <a:stCxn id="2077" idx="2"/>
            <a:endCxn id="2064" idx="6"/>
          </p:cNvCxnSpPr>
          <p:nvPr/>
        </p:nvCxnSpPr>
        <p:spPr>
          <a:xfrm rot="10800000">
            <a:off x="18812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88" name="Google Shape;2088;p56"/>
          <p:cNvCxnSpPr>
            <a:stCxn id="2073" idx="2"/>
            <a:endCxn id="2060" idx="6"/>
          </p:cNvCxnSpPr>
          <p:nvPr/>
        </p:nvCxnSpPr>
        <p:spPr>
          <a:xfrm rot="10800000">
            <a:off x="18812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89" name="Google Shape;2089;p56"/>
          <p:cNvCxnSpPr>
            <a:stCxn id="2072" idx="2"/>
            <a:endCxn id="2051" idx="6"/>
          </p:cNvCxnSpPr>
          <p:nvPr/>
        </p:nvCxnSpPr>
        <p:spPr>
          <a:xfrm rot="10800000">
            <a:off x="18923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090" name="Google Shape;2090;p56"/>
          <p:cNvCxnSpPr>
            <a:stCxn id="2076" idx="2"/>
            <a:endCxn id="2063" idx="6"/>
          </p:cNvCxnSpPr>
          <p:nvPr/>
        </p:nvCxnSpPr>
        <p:spPr>
          <a:xfrm rot="10800000">
            <a:off x="18812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091" name="Google Shape;2091;p56"/>
          <p:cNvCxnSpPr>
            <a:stCxn id="2080" idx="2"/>
            <a:endCxn id="2067" idx="6"/>
          </p:cNvCxnSpPr>
          <p:nvPr/>
        </p:nvCxnSpPr>
        <p:spPr>
          <a:xfrm rot="10800000">
            <a:off x="18812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2092" name="Google Shape;2092;p56"/>
          <p:cNvSpPr/>
          <p:nvPr/>
        </p:nvSpPr>
        <p:spPr>
          <a:xfrm>
            <a:off x="25012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25123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4" name="Google Shape;2094;p56"/>
          <p:cNvCxnSpPr>
            <a:stCxn id="2092" idx="0"/>
            <a:endCxn id="2093" idx="4"/>
          </p:cNvCxnSpPr>
          <p:nvPr/>
        </p:nvCxnSpPr>
        <p:spPr>
          <a:xfrm rot="10800000">
            <a:off x="26305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095" name="Google Shape;2095;p56"/>
          <p:cNvCxnSpPr>
            <a:stCxn id="2092" idx="4"/>
            <a:endCxn id="2096" idx="0"/>
          </p:cNvCxnSpPr>
          <p:nvPr/>
        </p:nvCxnSpPr>
        <p:spPr>
          <a:xfrm>
            <a:off x="26305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2097" name="Google Shape;2097;p56"/>
          <p:cNvSpPr/>
          <p:nvPr/>
        </p:nvSpPr>
        <p:spPr>
          <a:xfrm>
            <a:off x="25123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25123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25123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25123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25123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1" name="Google Shape;2101;p56"/>
          <p:cNvCxnSpPr>
            <a:stCxn id="2096" idx="4"/>
            <a:endCxn id="2100" idx="0"/>
          </p:cNvCxnSpPr>
          <p:nvPr/>
        </p:nvCxnSpPr>
        <p:spPr>
          <a:xfrm>
            <a:off x="26305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102" name="Google Shape;2102;p56"/>
          <p:cNvCxnSpPr>
            <a:stCxn id="2093" idx="0"/>
            <a:endCxn id="2097" idx="4"/>
          </p:cNvCxnSpPr>
          <p:nvPr/>
        </p:nvCxnSpPr>
        <p:spPr>
          <a:xfrm rot="10800000">
            <a:off x="26305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103" name="Google Shape;2103;p56"/>
          <p:cNvCxnSpPr>
            <a:stCxn id="2097" idx="0"/>
            <a:endCxn id="2098" idx="4"/>
          </p:cNvCxnSpPr>
          <p:nvPr/>
        </p:nvCxnSpPr>
        <p:spPr>
          <a:xfrm rot="10800000">
            <a:off x="26305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104" name="Google Shape;2104;p56"/>
          <p:cNvCxnSpPr>
            <a:stCxn id="2098" idx="0"/>
            <a:endCxn id="2099" idx="4"/>
          </p:cNvCxnSpPr>
          <p:nvPr/>
        </p:nvCxnSpPr>
        <p:spPr>
          <a:xfrm rot="10800000">
            <a:off x="26305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105" name="Google Shape;2105;p56"/>
          <p:cNvCxnSpPr>
            <a:stCxn id="2099" idx="2"/>
          </p:cNvCxnSpPr>
          <p:nvPr/>
        </p:nvCxnSpPr>
        <p:spPr>
          <a:xfrm rot="10800000">
            <a:off x="23191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06" name="Google Shape;2106;p56"/>
          <p:cNvCxnSpPr>
            <a:stCxn id="2098" idx="2"/>
          </p:cNvCxnSpPr>
          <p:nvPr/>
        </p:nvCxnSpPr>
        <p:spPr>
          <a:xfrm rot="10800000">
            <a:off x="23191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07" name="Google Shape;2107;p56"/>
          <p:cNvCxnSpPr>
            <a:stCxn id="2097" idx="2"/>
          </p:cNvCxnSpPr>
          <p:nvPr/>
        </p:nvCxnSpPr>
        <p:spPr>
          <a:xfrm rot="10800000">
            <a:off x="23191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08" name="Google Shape;2108;p56"/>
          <p:cNvCxnSpPr>
            <a:stCxn id="2093" idx="2"/>
          </p:cNvCxnSpPr>
          <p:nvPr/>
        </p:nvCxnSpPr>
        <p:spPr>
          <a:xfrm rot="10800000">
            <a:off x="23191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09" name="Google Shape;2109;p56"/>
          <p:cNvCxnSpPr>
            <a:stCxn id="2092" idx="2"/>
          </p:cNvCxnSpPr>
          <p:nvPr/>
        </p:nvCxnSpPr>
        <p:spPr>
          <a:xfrm rot="10800000">
            <a:off x="23302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110" name="Google Shape;2110;p56"/>
          <p:cNvCxnSpPr>
            <a:stCxn id="2096" idx="2"/>
          </p:cNvCxnSpPr>
          <p:nvPr/>
        </p:nvCxnSpPr>
        <p:spPr>
          <a:xfrm rot="10800000">
            <a:off x="23191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11" name="Google Shape;2111;p56"/>
          <p:cNvCxnSpPr>
            <a:stCxn id="2100" idx="2"/>
          </p:cNvCxnSpPr>
          <p:nvPr/>
        </p:nvCxnSpPr>
        <p:spPr>
          <a:xfrm rot="10800000">
            <a:off x="23191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2112" name="Google Shape;2112;p56"/>
          <p:cNvSpPr/>
          <p:nvPr/>
        </p:nvSpPr>
        <p:spPr>
          <a:xfrm>
            <a:off x="2930465"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2941565"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4" name="Google Shape;2114;p56"/>
          <p:cNvCxnSpPr>
            <a:stCxn id="2112" idx="0"/>
            <a:endCxn id="2113" idx="4"/>
          </p:cNvCxnSpPr>
          <p:nvPr/>
        </p:nvCxnSpPr>
        <p:spPr>
          <a:xfrm rot="10800000">
            <a:off x="3059765"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115" name="Google Shape;2115;p56"/>
          <p:cNvCxnSpPr>
            <a:stCxn id="2112" idx="4"/>
            <a:endCxn id="2116" idx="0"/>
          </p:cNvCxnSpPr>
          <p:nvPr/>
        </p:nvCxnSpPr>
        <p:spPr>
          <a:xfrm>
            <a:off x="3059765"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2117" name="Google Shape;2117;p56"/>
          <p:cNvSpPr/>
          <p:nvPr/>
        </p:nvSpPr>
        <p:spPr>
          <a:xfrm>
            <a:off x="2941565"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2941565"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2941565"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2941565"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2941565"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1" name="Google Shape;2121;p56"/>
          <p:cNvCxnSpPr>
            <a:stCxn id="2116" idx="4"/>
            <a:endCxn id="2120" idx="0"/>
          </p:cNvCxnSpPr>
          <p:nvPr/>
        </p:nvCxnSpPr>
        <p:spPr>
          <a:xfrm>
            <a:off x="3059765"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122" name="Google Shape;2122;p56"/>
          <p:cNvCxnSpPr>
            <a:stCxn id="2113" idx="0"/>
            <a:endCxn id="2117" idx="4"/>
          </p:cNvCxnSpPr>
          <p:nvPr/>
        </p:nvCxnSpPr>
        <p:spPr>
          <a:xfrm rot="10800000">
            <a:off x="3059765"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123" name="Google Shape;2123;p56"/>
          <p:cNvCxnSpPr>
            <a:stCxn id="2117" idx="0"/>
            <a:endCxn id="2118" idx="4"/>
          </p:cNvCxnSpPr>
          <p:nvPr/>
        </p:nvCxnSpPr>
        <p:spPr>
          <a:xfrm rot="10800000">
            <a:off x="3059765"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124" name="Google Shape;2124;p56"/>
          <p:cNvCxnSpPr>
            <a:stCxn id="2118" idx="0"/>
            <a:endCxn id="2119" idx="4"/>
          </p:cNvCxnSpPr>
          <p:nvPr/>
        </p:nvCxnSpPr>
        <p:spPr>
          <a:xfrm rot="10800000">
            <a:off x="3059765"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125" name="Google Shape;2125;p56"/>
          <p:cNvCxnSpPr>
            <a:stCxn id="2119" idx="2"/>
          </p:cNvCxnSpPr>
          <p:nvPr/>
        </p:nvCxnSpPr>
        <p:spPr>
          <a:xfrm rot="10800000">
            <a:off x="2748365"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26" name="Google Shape;2126;p56"/>
          <p:cNvCxnSpPr>
            <a:stCxn id="2118" idx="2"/>
          </p:cNvCxnSpPr>
          <p:nvPr/>
        </p:nvCxnSpPr>
        <p:spPr>
          <a:xfrm rot="10800000">
            <a:off x="2748365"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27" name="Google Shape;2127;p56"/>
          <p:cNvCxnSpPr>
            <a:stCxn id="2117" idx="2"/>
          </p:cNvCxnSpPr>
          <p:nvPr/>
        </p:nvCxnSpPr>
        <p:spPr>
          <a:xfrm rot="10800000">
            <a:off x="2748365"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28" name="Google Shape;2128;p56"/>
          <p:cNvCxnSpPr>
            <a:stCxn id="2113" idx="2"/>
          </p:cNvCxnSpPr>
          <p:nvPr/>
        </p:nvCxnSpPr>
        <p:spPr>
          <a:xfrm rot="10800000">
            <a:off x="2748365"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29" name="Google Shape;2129;p56"/>
          <p:cNvCxnSpPr>
            <a:stCxn id="2112" idx="2"/>
          </p:cNvCxnSpPr>
          <p:nvPr/>
        </p:nvCxnSpPr>
        <p:spPr>
          <a:xfrm rot="10800000">
            <a:off x="2759465"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130" name="Google Shape;2130;p56"/>
          <p:cNvCxnSpPr>
            <a:stCxn id="2116" idx="2"/>
          </p:cNvCxnSpPr>
          <p:nvPr/>
        </p:nvCxnSpPr>
        <p:spPr>
          <a:xfrm rot="10800000">
            <a:off x="2748365"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31" name="Google Shape;2131;p56"/>
          <p:cNvCxnSpPr>
            <a:stCxn id="2120" idx="2"/>
          </p:cNvCxnSpPr>
          <p:nvPr/>
        </p:nvCxnSpPr>
        <p:spPr>
          <a:xfrm rot="10800000">
            <a:off x="2748365"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2132" name="Google Shape;2132;p56"/>
          <p:cNvSpPr/>
          <p:nvPr/>
        </p:nvSpPr>
        <p:spPr>
          <a:xfrm>
            <a:off x="33587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33698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4" name="Google Shape;2134;p56"/>
          <p:cNvCxnSpPr>
            <a:stCxn id="2132" idx="0"/>
            <a:endCxn id="2133" idx="4"/>
          </p:cNvCxnSpPr>
          <p:nvPr/>
        </p:nvCxnSpPr>
        <p:spPr>
          <a:xfrm rot="10800000">
            <a:off x="34880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135" name="Google Shape;2135;p56"/>
          <p:cNvCxnSpPr>
            <a:stCxn id="2132" idx="4"/>
            <a:endCxn id="2136" idx="0"/>
          </p:cNvCxnSpPr>
          <p:nvPr/>
        </p:nvCxnSpPr>
        <p:spPr>
          <a:xfrm>
            <a:off x="34880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2137" name="Google Shape;2137;p56"/>
          <p:cNvSpPr/>
          <p:nvPr/>
        </p:nvSpPr>
        <p:spPr>
          <a:xfrm>
            <a:off x="33698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33698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33698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33698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33698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1" name="Google Shape;2141;p56"/>
          <p:cNvCxnSpPr>
            <a:stCxn id="2136" idx="4"/>
            <a:endCxn id="2140" idx="0"/>
          </p:cNvCxnSpPr>
          <p:nvPr/>
        </p:nvCxnSpPr>
        <p:spPr>
          <a:xfrm>
            <a:off x="34880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142" name="Google Shape;2142;p56"/>
          <p:cNvCxnSpPr>
            <a:stCxn id="2133" idx="0"/>
            <a:endCxn id="2137" idx="4"/>
          </p:cNvCxnSpPr>
          <p:nvPr/>
        </p:nvCxnSpPr>
        <p:spPr>
          <a:xfrm rot="10800000">
            <a:off x="34880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143" name="Google Shape;2143;p56"/>
          <p:cNvCxnSpPr>
            <a:stCxn id="2137" idx="0"/>
            <a:endCxn id="2138" idx="4"/>
          </p:cNvCxnSpPr>
          <p:nvPr/>
        </p:nvCxnSpPr>
        <p:spPr>
          <a:xfrm rot="10800000">
            <a:off x="34880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144" name="Google Shape;2144;p56"/>
          <p:cNvCxnSpPr>
            <a:stCxn id="2138" idx="0"/>
            <a:endCxn id="2139" idx="4"/>
          </p:cNvCxnSpPr>
          <p:nvPr/>
        </p:nvCxnSpPr>
        <p:spPr>
          <a:xfrm rot="10800000">
            <a:off x="34880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145" name="Google Shape;2145;p56"/>
          <p:cNvCxnSpPr>
            <a:stCxn id="2139" idx="2"/>
          </p:cNvCxnSpPr>
          <p:nvPr/>
        </p:nvCxnSpPr>
        <p:spPr>
          <a:xfrm rot="10800000">
            <a:off x="31766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46" name="Google Shape;2146;p56"/>
          <p:cNvCxnSpPr>
            <a:stCxn id="2138" idx="2"/>
          </p:cNvCxnSpPr>
          <p:nvPr/>
        </p:nvCxnSpPr>
        <p:spPr>
          <a:xfrm rot="10800000">
            <a:off x="31766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47" name="Google Shape;2147;p56"/>
          <p:cNvCxnSpPr>
            <a:stCxn id="2137" idx="2"/>
          </p:cNvCxnSpPr>
          <p:nvPr/>
        </p:nvCxnSpPr>
        <p:spPr>
          <a:xfrm rot="10800000">
            <a:off x="31766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48" name="Google Shape;2148;p56"/>
          <p:cNvCxnSpPr>
            <a:stCxn id="2133" idx="2"/>
          </p:cNvCxnSpPr>
          <p:nvPr/>
        </p:nvCxnSpPr>
        <p:spPr>
          <a:xfrm rot="10800000">
            <a:off x="31766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49" name="Google Shape;2149;p56"/>
          <p:cNvCxnSpPr>
            <a:stCxn id="2132" idx="2"/>
          </p:cNvCxnSpPr>
          <p:nvPr/>
        </p:nvCxnSpPr>
        <p:spPr>
          <a:xfrm rot="10800000">
            <a:off x="31877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150" name="Google Shape;2150;p56"/>
          <p:cNvCxnSpPr>
            <a:stCxn id="2136" idx="2"/>
          </p:cNvCxnSpPr>
          <p:nvPr/>
        </p:nvCxnSpPr>
        <p:spPr>
          <a:xfrm rot="10800000">
            <a:off x="31766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51" name="Google Shape;2151;p56"/>
          <p:cNvCxnSpPr>
            <a:stCxn id="2140" idx="2"/>
          </p:cNvCxnSpPr>
          <p:nvPr/>
        </p:nvCxnSpPr>
        <p:spPr>
          <a:xfrm rot="10800000">
            <a:off x="31766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2152" name="Google Shape;2152;p56"/>
          <p:cNvSpPr/>
          <p:nvPr/>
        </p:nvSpPr>
        <p:spPr>
          <a:xfrm>
            <a:off x="37966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38077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4" name="Google Shape;2154;p56"/>
          <p:cNvCxnSpPr>
            <a:stCxn id="2152" idx="0"/>
            <a:endCxn id="2153" idx="4"/>
          </p:cNvCxnSpPr>
          <p:nvPr/>
        </p:nvCxnSpPr>
        <p:spPr>
          <a:xfrm rot="10800000">
            <a:off x="39259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155" name="Google Shape;2155;p56"/>
          <p:cNvCxnSpPr>
            <a:stCxn id="2152" idx="4"/>
            <a:endCxn id="2156" idx="0"/>
          </p:cNvCxnSpPr>
          <p:nvPr/>
        </p:nvCxnSpPr>
        <p:spPr>
          <a:xfrm>
            <a:off x="39259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2157" name="Google Shape;2157;p56"/>
          <p:cNvSpPr/>
          <p:nvPr/>
        </p:nvSpPr>
        <p:spPr>
          <a:xfrm>
            <a:off x="38077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38077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38077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38077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38077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1" name="Google Shape;2161;p56"/>
          <p:cNvCxnSpPr>
            <a:stCxn id="2156" idx="4"/>
            <a:endCxn id="2160" idx="0"/>
          </p:cNvCxnSpPr>
          <p:nvPr/>
        </p:nvCxnSpPr>
        <p:spPr>
          <a:xfrm>
            <a:off x="39259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162" name="Google Shape;2162;p56"/>
          <p:cNvCxnSpPr>
            <a:stCxn id="2153" idx="0"/>
            <a:endCxn id="2157" idx="4"/>
          </p:cNvCxnSpPr>
          <p:nvPr/>
        </p:nvCxnSpPr>
        <p:spPr>
          <a:xfrm rot="10800000">
            <a:off x="39259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163" name="Google Shape;2163;p56"/>
          <p:cNvCxnSpPr>
            <a:stCxn id="2157" idx="0"/>
            <a:endCxn id="2158" idx="4"/>
          </p:cNvCxnSpPr>
          <p:nvPr/>
        </p:nvCxnSpPr>
        <p:spPr>
          <a:xfrm rot="10800000">
            <a:off x="39259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164" name="Google Shape;2164;p56"/>
          <p:cNvCxnSpPr>
            <a:stCxn id="2158" idx="0"/>
            <a:endCxn id="2159" idx="4"/>
          </p:cNvCxnSpPr>
          <p:nvPr/>
        </p:nvCxnSpPr>
        <p:spPr>
          <a:xfrm rot="10800000">
            <a:off x="39259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165" name="Google Shape;2165;p56"/>
          <p:cNvCxnSpPr>
            <a:stCxn id="2159" idx="2"/>
          </p:cNvCxnSpPr>
          <p:nvPr/>
        </p:nvCxnSpPr>
        <p:spPr>
          <a:xfrm rot="10800000">
            <a:off x="36145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66" name="Google Shape;2166;p56"/>
          <p:cNvCxnSpPr>
            <a:stCxn id="2158" idx="2"/>
          </p:cNvCxnSpPr>
          <p:nvPr/>
        </p:nvCxnSpPr>
        <p:spPr>
          <a:xfrm rot="10800000">
            <a:off x="36145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67" name="Google Shape;2167;p56"/>
          <p:cNvCxnSpPr>
            <a:stCxn id="2157" idx="2"/>
          </p:cNvCxnSpPr>
          <p:nvPr/>
        </p:nvCxnSpPr>
        <p:spPr>
          <a:xfrm rot="10800000">
            <a:off x="36145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68" name="Google Shape;2168;p56"/>
          <p:cNvCxnSpPr>
            <a:stCxn id="2153" idx="2"/>
          </p:cNvCxnSpPr>
          <p:nvPr/>
        </p:nvCxnSpPr>
        <p:spPr>
          <a:xfrm rot="10800000">
            <a:off x="36145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69" name="Google Shape;2169;p56"/>
          <p:cNvCxnSpPr>
            <a:stCxn id="2152" idx="2"/>
          </p:cNvCxnSpPr>
          <p:nvPr/>
        </p:nvCxnSpPr>
        <p:spPr>
          <a:xfrm rot="10800000">
            <a:off x="36256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170" name="Google Shape;2170;p56"/>
          <p:cNvCxnSpPr>
            <a:stCxn id="2156" idx="2"/>
          </p:cNvCxnSpPr>
          <p:nvPr/>
        </p:nvCxnSpPr>
        <p:spPr>
          <a:xfrm rot="10800000">
            <a:off x="36145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71" name="Google Shape;2171;p56"/>
          <p:cNvCxnSpPr>
            <a:stCxn id="2160" idx="2"/>
          </p:cNvCxnSpPr>
          <p:nvPr/>
        </p:nvCxnSpPr>
        <p:spPr>
          <a:xfrm rot="10800000">
            <a:off x="36145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2172" name="Google Shape;2172;p56"/>
          <p:cNvSpPr txBox="1"/>
          <p:nvPr>
            <p:ph idx="1" type="body"/>
          </p:nvPr>
        </p:nvSpPr>
        <p:spPr>
          <a:xfrm>
            <a:off x="5019600" y="3109350"/>
            <a:ext cx="548700" cy="54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000000"/>
                </a:solidFill>
              </a:rPr>
              <a:t>… </a:t>
            </a:r>
            <a:endParaRPr sz="2400">
              <a:solidFill>
                <a:srgbClr val="000000"/>
              </a:solidFill>
            </a:endParaRPr>
          </a:p>
        </p:txBody>
      </p:sp>
      <p:sp>
        <p:nvSpPr>
          <p:cNvPr id="2173" name="Google Shape;2173;p56"/>
          <p:cNvSpPr/>
          <p:nvPr/>
        </p:nvSpPr>
        <p:spPr>
          <a:xfrm>
            <a:off x="42249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42360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5" name="Google Shape;2175;p56"/>
          <p:cNvCxnSpPr>
            <a:stCxn id="2173" idx="0"/>
            <a:endCxn id="2174" idx="4"/>
          </p:cNvCxnSpPr>
          <p:nvPr/>
        </p:nvCxnSpPr>
        <p:spPr>
          <a:xfrm rot="10800000">
            <a:off x="43542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176" name="Google Shape;2176;p56"/>
          <p:cNvCxnSpPr>
            <a:stCxn id="2173" idx="4"/>
            <a:endCxn id="2177" idx="0"/>
          </p:cNvCxnSpPr>
          <p:nvPr/>
        </p:nvCxnSpPr>
        <p:spPr>
          <a:xfrm>
            <a:off x="43542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2178" name="Google Shape;2178;p56"/>
          <p:cNvSpPr/>
          <p:nvPr/>
        </p:nvSpPr>
        <p:spPr>
          <a:xfrm>
            <a:off x="42360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4236081"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42360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42360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42360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2" name="Google Shape;2182;p56"/>
          <p:cNvCxnSpPr>
            <a:stCxn id="2177" idx="4"/>
            <a:endCxn id="2181" idx="0"/>
          </p:cNvCxnSpPr>
          <p:nvPr/>
        </p:nvCxnSpPr>
        <p:spPr>
          <a:xfrm>
            <a:off x="43542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183" name="Google Shape;2183;p56"/>
          <p:cNvCxnSpPr>
            <a:stCxn id="2174" idx="0"/>
            <a:endCxn id="2178" idx="4"/>
          </p:cNvCxnSpPr>
          <p:nvPr/>
        </p:nvCxnSpPr>
        <p:spPr>
          <a:xfrm rot="10800000">
            <a:off x="43542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184" name="Google Shape;2184;p56"/>
          <p:cNvCxnSpPr>
            <a:stCxn id="2178" idx="0"/>
            <a:endCxn id="2179" idx="4"/>
          </p:cNvCxnSpPr>
          <p:nvPr/>
        </p:nvCxnSpPr>
        <p:spPr>
          <a:xfrm rot="10800000">
            <a:off x="43542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185" name="Google Shape;2185;p56"/>
          <p:cNvCxnSpPr>
            <a:stCxn id="2179" idx="0"/>
            <a:endCxn id="2180" idx="4"/>
          </p:cNvCxnSpPr>
          <p:nvPr/>
        </p:nvCxnSpPr>
        <p:spPr>
          <a:xfrm rot="10800000">
            <a:off x="43542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186" name="Google Shape;2186;p56"/>
          <p:cNvCxnSpPr>
            <a:stCxn id="2180" idx="2"/>
          </p:cNvCxnSpPr>
          <p:nvPr/>
        </p:nvCxnSpPr>
        <p:spPr>
          <a:xfrm rot="10800000">
            <a:off x="40428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87" name="Google Shape;2187;p56"/>
          <p:cNvCxnSpPr>
            <a:stCxn id="2179" idx="2"/>
          </p:cNvCxnSpPr>
          <p:nvPr/>
        </p:nvCxnSpPr>
        <p:spPr>
          <a:xfrm rot="10800000">
            <a:off x="40428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88" name="Google Shape;2188;p56"/>
          <p:cNvCxnSpPr>
            <a:stCxn id="2178" idx="2"/>
          </p:cNvCxnSpPr>
          <p:nvPr/>
        </p:nvCxnSpPr>
        <p:spPr>
          <a:xfrm rot="10800000">
            <a:off x="40428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89" name="Google Shape;2189;p56"/>
          <p:cNvCxnSpPr>
            <a:stCxn id="2174" idx="2"/>
          </p:cNvCxnSpPr>
          <p:nvPr/>
        </p:nvCxnSpPr>
        <p:spPr>
          <a:xfrm rot="10800000">
            <a:off x="40428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90" name="Google Shape;2190;p56"/>
          <p:cNvCxnSpPr>
            <a:stCxn id="2173" idx="2"/>
          </p:cNvCxnSpPr>
          <p:nvPr/>
        </p:nvCxnSpPr>
        <p:spPr>
          <a:xfrm rot="10800000">
            <a:off x="40539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191" name="Google Shape;2191;p56"/>
          <p:cNvCxnSpPr>
            <a:stCxn id="2177" idx="2"/>
          </p:cNvCxnSpPr>
          <p:nvPr/>
        </p:nvCxnSpPr>
        <p:spPr>
          <a:xfrm rot="10800000">
            <a:off x="40428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92" name="Google Shape;2192;p56"/>
          <p:cNvCxnSpPr>
            <a:stCxn id="2181" idx="2"/>
          </p:cNvCxnSpPr>
          <p:nvPr/>
        </p:nvCxnSpPr>
        <p:spPr>
          <a:xfrm rot="10800000">
            <a:off x="4042881" y="4978825"/>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93" name="Google Shape;2193;p56"/>
          <p:cNvCxnSpPr/>
          <p:nvPr/>
        </p:nvCxnSpPr>
        <p:spPr>
          <a:xfrm rot="10800000">
            <a:off x="448081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94" name="Google Shape;2194;p56"/>
          <p:cNvCxnSpPr/>
          <p:nvPr/>
        </p:nvCxnSpPr>
        <p:spPr>
          <a:xfrm rot="10800000">
            <a:off x="448081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95" name="Google Shape;2195;p56"/>
          <p:cNvCxnSpPr/>
          <p:nvPr/>
        </p:nvCxnSpPr>
        <p:spPr>
          <a:xfrm rot="10800000">
            <a:off x="448081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96" name="Google Shape;2196;p56"/>
          <p:cNvCxnSpPr/>
          <p:nvPr/>
        </p:nvCxnSpPr>
        <p:spPr>
          <a:xfrm rot="10800000">
            <a:off x="448081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97" name="Google Shape;2197;p56"/>
          <p:cNvCxnSpPr/>
          <p:nvPr/>
        </p:nvCxnSpPr>
        <p:spPr>
          <a:xfrm rot="10800000">
            <a:off x="449191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198" name="Google Shape;2198;p56"/>
          <p:cNvCxnSpPr/>
          <p:nvPr/>
        </p:nvCxnSpPr>
        <p:spPr>
          <a:xfrm rot="10800000">
            <a:off x="448081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199" name="Google Shape;2199;p56"/>
          <p:cNvCxnSpPr/>
          <p:nvPr/>
        </p:nvCxnSpPr>
        <p:spPr>
          <a:xfrm rot="10800000">
            <a:off x="4480811"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2200" name="Google Shape;2200;p56"/>
          <p:cNvSpPr/>
          <p:nvPr/>
        </p:nvSpPr>
        <p:spPr>
          <a:xfrm>
            <a:off x="57209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57320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2" name="Google Shape;2202;p56"/>
          <p:cNvCxnSpPr>
            <a:stCxn id="2200" idx="0"/>
            <a:endCxn id="2201" idx="4"/>
          </p:cNvCxnSpPr>
          <p:nvPr/>
        </p:nvCxnSpPr>
        <p:spPr>
          <a:xfrm rot="10800000">
            <a:off x="58502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203" name="Google Shape;2203;p56"/>
          <p:cNvCxnSpPr>
            <a:stCxn id="2200" idx="4"/>
            <a:endCxn id="2204" idx="0"/>
          </p:cNvCxnSpPr>
          <p:nvPr/>
        </p:nvCxnSpPr>
        <p:spPr>
          <a:xfrm>
            <a:off x="58502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2205" name="Google Shape;2205;p56"/>
          <p:cNvSpPr/>
          <p:nvPr/>
        </p:nvSpPr>
        <p:spPr>
          <a:xfrm>
            <a:off x="57320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57320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57320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57320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57320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9" name="Google Shape;2209;p56"/>
          <p:cNvCxnSpPr>
            <a:stCxn id="2204" idx="4"/>
            <a:endCxn id="2208" idx="0"/>
          </p:cNvCxnSpPr>
          <p:nvPr/>
        </p:nvCxnSpPr>
        <p:spPr>
          <a:xfrm>
            <a:off x="58502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210" name="Google Shape;2210;p56"/>
          <p:cNvCxnSpPr>
            <a:stCxn id="2201" idx="0"/>
            <a:endCxn id="2205" idx="4"/>
          </p:cNvCxnSpPr>
          <p:nvPr/>
        </p:nvCxnSpPr>
        <p:spPr>
          <a:xfrm rot="10800000">
            <a:off x="58502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211" name="Google Shape;2211;p56"/>
          <p:cNvCxnSpPr>
            <a:stCxn id="2205" idx="0"/>
            <a:endCxn id="2206" idx="4"/>
          </p:cNvCxnSpPr>
          <p:nvPr/>
        </p:nvCxnSpPr>
        <p:spPr>
          <a:xfrm rot="10800000">
            <a:off x="58502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212" name="Google Shape;2212;p56"/>
          <p:cNvCxnSpPr>
            <a:stCxn id="2206" idx="0"/>
            <a:endCxn id="2207" idx="4"/>
          </p:cNvCxnSpPr>
          <p:nvPr/>
        </p:nvCxnSpPr>
        <p:spPr>
          <a:xfrm rot="10800000">
            <a:off x="58502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213" name="Google Shape;2213;p56"/>
          <p:cNvCxnSpPr>
            <a:stCxn id="2207" idx="2"/>
          </p:cNvCxnSpPr>
          <p:nvPr/>
        </p:nvCxnSpPr>
        <p:spPr>
          <a:xfrm rot="10800000">
            <a:off x="55388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14" name="Google Shape;2214;p56"/>
          <p:cNvCxnSpPr>
            <a:stCxn id="2206" idx="2"/>
          </p:cNvCxnSpPr>
          <p:nvPr/>
        </p:nvCxnSpPr>
        <p:spPr>
          <a:xfrm rot="10800000">
            <a:off x="55388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15" name="Google Shape;2215;p56"/>
          <p:cNvCxnSpPr>
            <a:stCxn id="2205" idx="2"/>
          </p:cNvCxnSpPr>
          <p:nvPr/>
        </p:nvCxnSpPr>
        <p:spPr>
          <a:xfrm rot="10800000">
            <a:off x="55388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16" name="Google Shape;2216;p56"/>
          <p:cNvCxnSpPr>
            <a:stCxn id="2201" idx="2"/>
          </p:cNvCxnSpPr>
          <p:nvPr/>
        </p:nvCxnSpPr>
        <p:spPr>
          <a:xfrm rot="10800000">
            <a:off x="55388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17" name="Google Shape;2217;p56"/>
          <p:cNvCxnSpPr>
            <a:stCxn id="2200" idx="2"/>
          </p:cNvCxnSpPr>
          <p:nvPr/>
        </p:nvCxnSpPr>
        <p:spPr>
          <a:xfrm rot="10800000">
            <a:off x="55499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218" name="Google Shape;2218;p56"/>
          <p:cNvCxnSpPr>
            <a:stCxn id="2204" idx="2"/>
          </p:cNvCxnSpPr>
          <p:nvPr/>
        </p:nvCxnSpPr>
        <p:spPr>
          <a:xfrm rot="10800000">
            <a:off x="55388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19" name="Google Shape;2219;p56"/>
          <p:cNvCxnSpPr>
            <a:stCxn id="2208" idx="2"/>
          </p:cNvCxnSpPr>
          <p:nvPr/>
        </p:nvCxnSpPr>
        <p:spPr>
          <a:xfrm rot="10800000">
            <a:off x="55388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2220" name="Google Shape;2220;p56"/>
          <p:cNvSpPr/>
          <p:nvPr/>
        </p:nvSpPr>
        <p:spPr>
          <a:xfrm>
            <a:off x="61588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61699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2" name="Google Shape;2222;p56"/>
          <p:cNvCxnSpPr>
            <a:stCxn id="2220" idx="0"/>
            <a:endCxn id="2221" idx="4"/>
          </p:cNvCxnSpPr>
          <p:nvPr/>
        </p:nvCxnSpPr>
        <p:spPr>
          <a:xfrm rot="10800000">
            <a:off x="62881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223" name="Google Shape;2223;p56"/>
          <p:cNvCxnSpPr>
            <a:stCxn id="2220" idx="4"/>
            <a:endCxn id="2224" idx="0"/>
          </p:cNvCxnSpPr>
          <p:nvPr/>
        </p:nvCxnSpPr>
        <p:spPr>
          <a:xfrm>
            <a:off x="62881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2225" name="Google Shape;2225;p56"/>
          <p:cNvSpPr/>
          <p:nvPr/>
        </p:nvSpPr>
        <p:spPr>
          <a:xfrm>
            <a:off x="61699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61699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61699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61699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61699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9" name="Google Shape;2229;p56"/>
          <p:cNvCxnSpPr>
            <a:stCxn id="2224" idx="4"/>
            <a:endCxn id="2228" idx="0"/>
          </p:cNvCxnSpPr>
          <p:nvPr/>
        </p:nvCxnSpPr>
        <p:spPr>
          <a:xfrm>
            <a:off x="62881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230" name="Google Shape;2230;p56"/>
          <p:cNvCxnSpPr>
            <a:stCxn id="2221" idx="0"/>
            <a:endCxn id="2225" idx="4"/>
          </p:cNvCxnSpPr>
          <p:nvPr/>
        </p:nvCxnSpPr>
        <p:spPr>
          <a:xfrm rot="10800000">
            <a:off x="62881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231" name="Google Shape;2231;p56"/>
          <p:cNvCxnSpPr>
            <a:stCxn id="2225" idx="0"/>
            <a:endCxn id="2226" idx="4"/>
          </p:cNvCxnSpPr>
          <p:nvPr/>
        </p:nvCxnSpPr>
        <p:spPr>
          <a:xfrm rot="10800000">
            <a:off x="62881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232" name="Google Shape;2232;p56"/>
          <p:cNvCxnSpPr>
            <a:stCxn id="2226" idx="0"/>
            <a:endCxn id="2227" idx="4"/>
          </p:cNvCxnSpPr>
          <p:nvPr/>
        </p:nvCxnSpPr>
        <p:spPr>
          <a:xfrm rot="10800000">
            <a:off x="62881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233" name="Google Shape;2233;p56"/>
          <p:cNvCxnSpPr>
            <a:stCxn id="2227" idx="2"/>
          </p:cNvCxnSpPr>
          <p:nvPr/>
        </p:nvCxnSpPr>
        <p:spPr>
          <a:xfrm rot="10800000">
            <a:off x="59767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34" name="Google Shape;2234;p56"/>
          <p:cNvCxnSpPr>
            <a:stCxn id="2226" idx="2"/>
          </p:cNvCxnSpPr>
          <p:nvPr/>
        </p:nvCxnSpPr>
        <p:spPr>
          <a:xfrm rot="10800000">
            <a:off x="59767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35" name="Google Shape;2235;p56"/>
          <p:cNvCxnSpPr>
            <a:stCxn id="2225" idx="2"/>
          </p:cNvCxnSpPr>
          <p:nvPr/>
        </p:nvCxnSpPr>
        <p:spPr>
          <a:xfrm rot="10800000">
            <a:off x="59767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36" name="Google Shape;2236;p56"/>
          <p:cNvCxnSpPr>
            <a:stCxn id="2221" idx="2"/>
          </p:cNvCxnSpPr>
          <p:nvPr/>
        </p:nvCxnSpPr>
        <p:spPr>
          <a:xfrm rot="10800000">
            <a:off x="59767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37" name="Google Shape;2237;p56"/>
          <p:cNvCxnSpPr>
            <a:stCxn id="2220" idx="2"/>
          </p:cNvCxnSpPr>
          <p:nvPr/>
        </p:nvCxnSpPr>
        <p:spPr>
          <a:xfrm rot="10800000">
            <a:off x="59878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238" name="Google Shape;2238;p56"/>
          <p:cNvCxnSpPr>
            <a:stCxn id="2224" idx="2"/>
          </p:cNvCxnSpPr>
          <p:nvPr/>
        </p:nvCxnSpPr>
        <p:spPr>
          <a:xfrm rot="10800000">
            <a:off x="59767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39" name="Google Shape;2239;p56"/>
          <p:cNvCxnSpPr>
            <a:stCxn id="2228" idx="2"/>
          </p:cNvCxnSpPr>
          <p:nvPr/>
        </p:nvCxnSpPr>
        <p:spPr>
          <a:xfrm rot="10800000">
            <a:off x="59767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2240" name="Google Shape;2240;p56"/>
          <p:cNvSpPr/>
          <p:nvPr/>
        </p:nvSpPr>
        <p:spPr>
          <a:xfrm>
            <a:off x="65871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65982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2" name="Google Shape;2242;p56"/>
          <p:cNvCxnSpPr>
            <a:stCxn id="2240" idx="0"/>
            <a:endCxn id="2241" idx="4"/>
          </p:cNvCxnSpPr>
          <p:nvPr/>
        </p:nvCxnSpPr>
        <p:spPr>
          <a:xfrm rot="10800000">
            <a:off x="67164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243" name="Google Shape;2243;p56"/>
          <p:cNvCxnSpPr>
            <a:stCxn id="2240" idx="4"/>
            <a:endCxn id="2244" idx="0"/>
          </p:cNvCxnSpPr>
          <p:nvPr/>
        </p:nvCxnSpPr>
        <p:spPr>
          <a:xfrm>
            <a:off x="67164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2245" name="Google Shape;2245;p56"/>
          <p:cNvSpPr/>
          <p:nvPr/>
        </p:nvSpPr>
        <p:spPr>
          <a:xfrm>
            <a:off x="65982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6598281" y="2571750"/>
            <a:ext cx="236400" cy="2364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65982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65982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65982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8" name="Google Shape;2248;p56"/>
          <p:cNvCxnSpPr>
            <a:stCxn id="2244" idx="4"/>
            <a:endCxn id="2247" idx="0"/>
          </p:cNvCxnSpPr>
          <p:nvPr/>
        </p:nvCxnSpPr>
        <p:spPr>
          <a:xfrm>
            <a:off x="67164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249" name="Google Shape;2249;p56"/>
          <p:cNvCxnSpPr>
            <a:stCxn id="2241" idx="0"/>
            <a:endCxn id="2245" idx="4"/>
          </p:cNvCxnSpPr>
          <p:nvPr/>
        </p:nvCxnSpPr>
        <p:spPr>
          <a:xfrm rot="10800000">
            <a:off x="67164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250" name="Google Shape;2250;p56"/>
          <p:cNvCxnSpPr>
            <a:stCxn id="2245" idx="0"/>
            <a:endCxn id="2057" idx="4"/>
          </p:cNvCxnSpPr>
          <p:nvPr/>
        </p:nvCxnSpPr>
        <p:spPr>
          <a:xfrm rot="10800000">
            <a:off x="67164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251" name="Google Shape;2251;p56"/>
          <p:cNvCxnSpPr>
            <a:stCxn id="2057" idx="0"/>
            <a:endCxn id="2246" idx="4"/>
          </p:cNvCxnSpPr>
          <p:nvPr/>
        </p:nvCxnSpPr>
        <p:spPr>
          <a:xfrm rot="10800000">
            <a:off x="67164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252" name="Google Shape;2252;p56"/>
          <p:cNvCxnSpPr>
            <a:stCxn id="2246" idx="2"/>
          </p:cNvCxnSpPr>
          <p:nvPr/>
        </p:nvCxnSpPr>
        <p:spPr>
          <a:xfrm rot="10800000">
            <a:off x="64050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53" name="Google Shape;2253;p56"/>
          <p:cNvCxnSpPr>
            <a:stCxn id="2057" idx="2"/>
          </p:cNvCxnSpPr>
          <p:nvPr/>
        </p:nvCxnSpPr>
        <p:spPr>
          <a:xfrm rot="10800000">
            <a:off x="64050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54" name="Google Shape;2254;p56"/>
          <p:cNvCxnSpPr>
            <a:stCxn id="2245" idx="2"/>
          </p:cNvCxnSpPr>
          <p:nvPr/>
        </p:nvCxnSpPr>
        <p:spPr>
          <a:xfrm rot="10800000">
            <a:off x="64050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55" name="Google Shape;2255;p56"/>
          <p:cNvCxnSpPr>
            <a:stCxn id="2241" idx="2"/>
          </p:cNvCxnSpPr>
          <p:nvPr/>
        </p:nvCxnSpPr>
        <p:spPr>
          <a:xfrm rot="10800000">
            <a:off x="64050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56" name="Google Shape;2256;p56"/>
          <p:cNvCxnSpPr>
            <a:stCxn id="2240" idx="2"/>
          </p:cNvCxnSpPr>
          <p:nvPr/>
        </p:nvCxnSpPr>
        <p:spPr>
          <a:xfrm rot="10800000">
            <a:off x="64161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257" name="Google Shape;2257;p56"/>
          <p:cNvCxnSpPr>
            <a:stCxn id="2244" idx="2"/>
          </p:cNvCxnSpPr>
          <p:nvPr/>
        </p:nvCxnSpPr>
        <p:spPr>
          <a:xfrm rot="10800000">
            <a:off x="64050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58" name="Google Shape;2258;p56"/>
          <p:cNvCxnSpPr>
            <a:stCxn id="2247" idx="2"/>
          </p:cNvCxnSpPr>
          <p:nvPr/>
        </p:nvCxnSpPr>
        <p:spPr>
          <a:xfrm rot="10800000">
            <a:off x="6405081" y="4978825"/>
            <a:ext cx="193200" cy="0"/>
          </a:xfrm>
          <a:prstGeom prst="straightConnector1">
            <a:avLst/>
          </a:prstGeom>
          <a:noFill/>
          <a:ln cap="flat" cmpd="sng" w="19050">
            <a:solidFill>
              <a:srgbClr val="000000"/>
            </a:solidFill>
            <a:prstDash val="solid"/>
            <a:round/>
            <a:headEnd len="med" w="med" type="none"/>
            <a:tailEnd len="med" w="med" type="none"/>
          </a:ln>
        </p:spPr>
      </p:cxnSp>
      <p:grpSp>
        <p:nvGrpSpPr>
          <p:cNvPr id="2259" name="Google Shape;2259;p56"/>
          <p:cNvGrpSpPr/>
          <p:nvPr/>
        </p:nvGrpSpPr>
        <p:grpSpPr>
          <a:xfrm>
            <a:off x="1661773" y="2121579"/>
            <a:ext cx="5212031" cy="2937788"/>
            <a:chOff x="1661773" y="2121579"/>
            <a:chExt cx="5212031" cy="2937788"/>
          </a:xfrm>
        </p:grpSpPr>
        <p:sp>
          <p:nvSpPr>
            <p:cNvPr id="2260" name="Google Shape;2260;p56"/>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2" name="Google Shape;2262;p56"/>
            <p:cNvCxnSpPr>
              <a:stCxn id="2260" idx="0"/>
              <a:endCxn id="2261"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263" name="Google Shape;2263;p56"/>
            <p:cNvCxnSpPr>
              <a:stCxn id="2260" idx="4"/>
              <a:endCxn id="2264"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265" name="Google Shape;2265;p56"/>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9" name="Google Shape;2269;p56"/>
            <p:cNvCxnSpPr>
              <a:stCxn id="2264" idx="4"/>
              <a:endCxn id="2268"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270" name="Google Shape;2270;p56"/>
            <p:cNvCxnSpPr>
              <a:stCxn id="2261" idx="0"/>
              <a:endCxn id="2265"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271" name="Google Shape;2271;p56"/>
            <p:cNvCxnSpPr>
              <a:stCxn id="2265" idx="0"/>
              <a:endCxn id="2266"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272" name="Google Shape;2272;p56"/>
            <p:cNvCxnSpPr>
              <a:stCxn id="2266" idx="0"/>
              <a:endCxn id="2267"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2273" name="Google Shape;2273;p56"/>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5" name="Google Shape;2275;p56"/>
            <p:cNvCxnSpPr>
              <a:stCxn id="2273" idx="0"/>
              <a:endCxn id="2274"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276" name="Google Shape;2276;p56"/>
            <p:cNvCxnSpPr>
              <a:stCxn id="2273" idx="4"/>
              <a:endCxn id="2277"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278" name="Google Shape;2278;p56"/>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2" name="Google Shape;2282;p56"/>
            <p:cNvCxnSpPr>
              <a:stCxn id="2277" idx="4"/>
              <a:endCxn id="2281"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283" name="Google Shape;2283;p56"/>
            <p:cNvCxnSpPr>
              <a:stCxn id="2274" idx="0"/>
              <a:endCxn id="2278"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284" name="Google Shape;2284;p56"/>
            <p:cNvCxnSpPr>
              <a:stCxn id="2278" idx="0"/>
              <a:endCxn id="2279"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285" name="Google Shape;2285;p56"/>
            <p:cNvCxnSpPr>
              <a:stCxn id="2279" idx="0"/>
              <a:endCxn id="2280"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286" name="Google Shape;2286;p56"/>
            <p:cNvCxnSpPr>
              <a:stCxn id="2280" idx="2"/>
              <a:endCxn id="2267"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87" name="Google Shape;2287;p56"/>
            <p:cNvCxnSpPr>
              <a:stCxn id="2279" idx="2"/>
              <a:endCxn id="2266"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88" name="Google Shape;2288;p56"/>
            <p:cNvCxnSpPr>
              <a:stCxn id="2278" idx="2"/>
              <a:endCxn id="2265"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89" name="Google Shape;2289;p56"/>
            <p:cNvCxnSpPr>
              <a:stCxn id="2274" idx="2"/>
              <a:endCxn id="2261"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90" name="Google Shape;2290;p56"/>
            <p:cNvCxnSpPr>
              <a:stCxn id="2273" idx="2"/>
              <a:endCxn id="2260"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291" name="Google Shape;2291;p56"/>
            <p:cNvCxnSpPr>
              <a:stCxn id="2277" idx="2"/>
              <a:endCxn id="2264"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292" name="Google Shape;2292;p56"/>
            <p:cNvCxnSpPr>
              <a:stCxn id="2281" idx="2"/>
              <a:endCxn id="2268"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293" name="Google Shape;2293;p56"/>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5" name="Google Shape;2295;p56"/>
            <p:cNvCxnSpPr>
              <a:stCxn id="2293" idx="0"/>
              <a:endCxn id="2294"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296" name="Google Shape;2296;p56"/>
            <p:cNvCxnSpPr>
              <a:stCxn id="2293" idx="4"/>
              <a:endCxn id="2297"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298" name="Google Shape;2298;p56"/>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2" name="Google Shape;2302;p56"/>
            <p:cNvCxnSpPr>
              <a:stCxn id="2297" idx="4"/>
              <a:endCxn id="2301"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303" name="Google Shape;2303;p56"/>
            <p:cNvCxnSpPr>
              <a:stCxn id="2294" idx="0"/>
              <a:endCxn id="2298"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304" name="Google Shape;2304;p56"/>
            <p:cNvCxnSpPr>
              <a:stCxn id="2298" idx="0"/>
              <a:endCxn id="2299"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305" name="Google Shape;2305;p56"/>
            <p:cNvCxnSpPr>
              <a:stCxn id="2299" idx="0"/>
              <a:endCxn id="2300"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306" name="Google Shape;2306;p56"/>
            <p:cNvCxnSpPr>
              <a:stCxn id="2300"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07" name="Google Shape;2307;p56"/>
            <p:cNvCxnSpPr>
              <a:stCxn id="2299"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08" name="Google Shape;2308;p56"/>
            <p:cNvCxnSpPr>
              <a:stCxn id="2298"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09" name="Google Shape;2309;p56"/>
            <p:cNvCxnSpPr>
              <a:stCxn id="2294"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10" name="Google Shape;2310;p56"/>
            <p:cNvCxnSpPr>
              <a:stCxn id="2293"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311" name="Google Shape;2311;p56"/>
            <p:cNvCxnSpPr>
              <a:stCxn id="2297"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12" name="Google Shape;2312;p56"/>
            <p:cNvCxnSpPr>
              <a:stCxn id="2301"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313" name="Google Shape;2313;p56"/>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5" name="Google Shape;2315;p56"/>
            <p:cNvCxnSpPr>
              <a:stCxn id="2313" idx="0"/>
              <a:endCxn id="2314"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316" name="Google Shape;2316;p56"/>
            <p:cNvCxnSpPr>
              <a:stCxn id="2313" idx="4"/>
              <a:endCxn id="2317"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318" name="Google Shape;2318;p56"/>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2" name="Google Shape;2322;p56"/>
            <p:cNvCxnSpPr>
              <a:stCxn id="2317" idx="4"/>
              <a:endCxn id="2321"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323" name="Google Shape;2323;p56"/>
            <p:cNvCxnSpPr>
              <a:stCxn id="2314" idx="0"/>
              <a:endCxn id="2318"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324" name="Google Shape;2324;p56"/>
            <p:cNvCxnSpPr>
              <a:stCxn id="2318" idx="0"/>
              <a:endCxn id="2319"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325" name="Google Shape;2325;p56"/>
            <p:cNvCxnSpPr>
              <a:stCxn id="2319" idx="0"/>
              <a:endCxn id="2320"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326" name="Google Shape;2326;p56"/>
            <p:cNvCxnSpPr>
              <a:stCxn id="2320"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27" name="Google Shape;2327;p56"/>
            <p:cNvCxnSpPr>
              <a:stCxn id="2319"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28" name="Google Shape;2328;p56"/>
            <p:cNvCxnSpPr>
              <a:stCxn id="2318"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29" name="Google Shape;2329;p56"/>
            <p:cNvCxnSpPr>
              <a:stCxn id="2314"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30" name="Google Shape;2330;p56"/>
            <p:cNvCxnSpPr>
              <a:stCxn id="2313"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331" name="Google Shape;2331;p56"/>
            <p:cNvCxnSpPr>
              <a:stCxn id="2317"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32" name="Google Shape;2332;p56"/>
            <p:cNvCxnSpPr>
              <a:stCxn id="2321"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333" name="Google Shape;2333;p56"/>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5" name="Google Shape;2335;p56"/>
            <p:cNvCxnSpPr>
              <a:stCxn id="2333" idx="0"/>
              <a:endCxn id="2334"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336" name="Google Shape;2336;p56"/>
            <p:cNvCxnSpPr>
              <a:stCxn id="2333" idx="4"/>
              <a:endCxn id="2337"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338" name="Google Shape;2338;p56"/>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2" name="Google Shape;2342;p56"/>
            <p:cNvCxnSpPr>
              <a:stCxn id="2337" idx="4"/>
              <a:endCxn id="2341"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343" name="Google Shape;2343;p56"/>
            <p:cNvCxnSpPr>
              <a:stCxn id="2334" idx="0"/>
              <a:endCxn id="2338"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344" name="Google Shape;2344;p56"/>
            <p:cNvCxnSpPr>
              <a:stCxn id="2338" idx="0"/>
              <a:endCxn id="2339"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345" name="Google Shape;2345;p56"/>
            <p:cNvCxnSpPr>
              <a:stCxn id="2339" idx="0"/>
              <a:endCxn id="2340"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346" name="Google Shape;2346;p56"/>
            <p:cNvCxnSpPr>
              <a:stCxn id="2340"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47" name="Google Shape;2347;p56"/>
            <p:cNvCxnSpPr>
              <a:stCxn id="2339"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48" name="Google Shape;2348;p56"/>
            <p:cNvCxnSpPr>
              <a:stCxn id="2338"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49" name="Google Shape;2349;p56"/>
            <p:cNvCxnSpPr>
              <a:stCxn id="2334"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50" name="Google Shape;2350;p56"/>
            <p:cNvCxnSpPr>
              <a:stCxn id="2333"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351" name="Google Shape;2351;p56"/>
            <p:cNvCxnSpPr>
              <a:stCxn id="2337"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52" name="Google Shape;2352;p56"/>
            <p:cNvCxnSpPr>
              <a:stCxn id="2341"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353" name="Google Shape;2353;p56"/>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5" name="Google Shape;2355;p56"/>
            <p:cNvCxnSpPr>
              <a:stCxn id="2353" idx="0"/>
              <a:endCxn id="2354"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356" name="Google Shape;2356;p56"/>
            <p:cNvCxnSpPr>
              <a:stCxn id="2353" idx="4"/>
              <a:endCxn id="2357"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358" name="Google Shape;2358;p56"/>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2" name="Google Shape;2362;p56"/>
            <p:cNvCxnSpPr>
              <a:stCxn id="2357" idx="4"/>
              <a:endCxn id="2361"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363" name="Google Shape;2363;p56"/>
            <p:cNvCxnSpPr>
              <a:stCxn id="2354" idx="0"/>
              <a:endCxn id="2358"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364" name="Google Shape;2364;p56"/>
            <p:cNvCxnSpPr>
              <a:stCxn id="2358" idx="0"/>
              <a:endCxn id="2359"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365" name="Google Shape;2365;p56"/>
            <p:cNvCxnSpPr>
              <a:stCxn id="2359" idx="0"/>
              <a:endCxn id="2360"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366" name="Google Shape;2366;p56"/>
            <p:cNvCxnSpPr>
              <a:stCxn id="2360"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67" name="Google Shape;2367;p56"/>
            <p:cNvCxnSpPr>
              <a:stCxn id="2359"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68" name="Google Shape;2368;p56"/>
            <p:cNvCxnSpPr>
              <a:stCxn id="2358"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69" name="Google Shape;2369;p56"/>
            <p:cNvCxnSpPr>
              <a:stCxn id="2354"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70" name="Google Shape;2370;p56"/>
            <p:cNvCxnSpPr>
              <a:stCxn id="2353"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371" name="Google Shape;2371;p56"/>
            <p:cNvCxnSpPr>
              <a:stCxn id="2357"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72" name="Google Shape;2372;p56"/>
            <p:cNvCxnSpPr>
              <a:stCxn id="2361"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373" name="Google Shape;2373;p56"/>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5" name="Google Shape;2375;p56"/>
            <p:cNvCxnSpPr>
              <a:stCxn id="2373" idx="0"/>
              <a:endCxn id="2374"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376" name="Google Shape;2376;p56"/>
            <p:cNvCxnSpPr>
              <a:stCxn id="2373" idx="4"/>
              <a:endCxn id="2377"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378" name="Google Shape;2378;p56"/>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2" name="Google Shape;2382;p56"/>
            <p:cNvCxnSpPr>
              <a:stCxn id="2377" idx="4"/>
              <a:endCxn id="2381"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383" name="Google Shape;2383;p56"/>
            <p:cNvCxnSpPr>
              <a:stCxn id="2374" idx="0"/>
              <a:endCxn id="2378"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384" name="Google Shape;2384;p56"/>
            <p:cNvCxnSpPr>
              <a:stCxn id="2378" idx="0"/>
              <a:endCxn id="2379"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385" name="Google Shape;2385;p56"/>
            <p:cNvCxnSpPr>
              <a:stCxn id="2379" idx="0"/>
              <a:endCxn id="2380"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386" name="Google Shape;2386;p56"/>
            <p:cNvCxnSpPr>
              <a:stCxn id="2380"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87" name="Google Shape;2387;p56"/>
            <p:cNvCxnSpPr>
              <a:stCxn id="2379"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88" name="Google Shape;2388;p56"/>
            <p:cNvCxnSpPr>
              <a:stCxn id="2378"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89" name="Google Shape;2389;p56"/>
            <p:cNvCxnSpPr>
              <a:stCxn id="2374"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90" name="Google Shape;2390;p56"/>
            <p:cNvCxnSpPr>
              <a:stCxn id="2373"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391" name="Google Shape;2391;p56"/>
            <p:cNvCxnSpPr>
              <a:stCxn id="2377"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92" name="Google Shape;2392;p56"/>
            <p:cNvCxnSpPr>
              <a:stCxn id="2381"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93" name="Google Shape;2393;p56"/>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94" name="Google Shape;2394;p56"/>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95" name="Google Shape;2395;p56"/>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96" name="Google Shape;2396;p56"/>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97" name="Google Shape;2397;p56"/>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398" name="Google Shape;2398;p56"/>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399" name="Google Shape;2399;p56"/>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400" name="Google Shape;2400;p56"/>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2" name="Google Shape;2402;p56"/>
            <p:cNvCxnSpPr>
              <a:stCxn id="2400" idx="0"/>
              <a:endCxn id="2401"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403" name="Google Shape;2403;p56"/>
            <p:cNvCxnSpPr>
              <a:stCxn id="2400" idx="4"/>
              <a:endCxn id="2404"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405" name="Google Shape;2405;p56"/>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9" name="Google Shape;2409;p56"/>
            <p:cNvCxnSpPr>
              <a:stCxn id="2404" idx="4"/>
              <a:endCxn id="2408"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410" name="Google Shape;2410;p56"/>
            <p:cNvCxnSpPr>
              <a:stCxn id="2401" idx="0"/>
              <a:endCxn id="2405"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411" name="Google Shape;2411;p56"/>
            <p:cNvCxnSpPr>
              <a:stCxn id="2405" idx="0"/>
              <a:endCxn id="2406"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412" name="Google Shape;2412;p56"/>
            <p:cNvCxnSpPr>
              <a:stCxn id="2406" idx="0"/>
              <a:endCxn id="2407"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413" name="Google Shape;2413;p56"/>
            <p:cNvCxnSpPr>
              <a:stCxn id="2407"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14" name="Google Shape;2414;p56"/>
            <p:cNvCxnSpPr>
              <a:stCxn id="2406"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15" name="Google Shape;2415;p56"/>
            <p:cNvCxnSpPr>
              <a:stCxn id="2405"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16" name="Google Shape;2416;p56"/>
            <p:cNvCxnSpPr>
              <a:stCxn id="2401"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17" name="Google Shape;2417;p56"/>
            <p:cNvCxnSpPr>
              <a:stCxn id="2400"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418" name="Google Shape;2418;p56"/>
            <p:cNvCxnSpPr>
              <a:stCxn id="2404"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19" name="Google Shape;2419;p56"/>
            <p:cNvCxnSpPr>
              <a:stCxn id="2408"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420" name="Google Shape;2420;p56"/>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6"/>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2" name="Google Shape;2422;p56"/>
            <p:cNvCxnSpPr>
              <a:stCxn id="2420" idx="0"/>
              <a:endCxn id="2421"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423" name="Google Shape;2423;p56"/>
            <p:cNvCxnSpPr>
              <a:stCxn id="2420" idx="4"/>
              <a:endCxn id="2424"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425" name="Google Shape;2425;p56"/>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9" name="Google Shape;2429;p56"/>
            <p:cNvCxnSpPr>
              <a:stCxn id="2424" idx="4"/>
              <a:endCxn id="2428"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430" name="Google Shape;2430;p56"/>
            <p:cNvCxnSpPr>
              <a:stCxn id="2421" idx="0"/>
              <a:endCxn id="2425"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431" name="Google Shape;2431;p56"/>
            <p:cNvCxnSpPr>
              <a:stCxn id="2425" idx="0"/>
              <a:endCxn id="2426"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432" name="Google Shape;2432;p56"/>
            <p:cNvCxnSpPr>
              <a:stCxn id="2426" idx="0"/>
              <a:endCxn id="2427"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433" name="Google Shape;2433;p56"/>
            <p:cNvCxnSpPr>
              <a:stCxn id="2427"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34" name="Google Shape;2434;p56"/>
            <p:cNvCxnSpPr>
              <a:stCxn id="2426"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35" name="Google Shape;2435;p56"/>
            <p:cNvCxnSpPr>
              <a:stCxn id="2425"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36" name="Google Shape;2436;p56"/>
            <p:cNvCxnSpPr>
              <a:stCxn id="2421"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37" name="Google Shape;2437;p56"/>
            <p:cNvCxnSpPr>
              <a:stCxn id="2420"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438" name="Google Shape;2438;p56"/>
            <p:cNvCxnSpPr>
              <a:stCxn id="2424"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39" name="Google Shape;2439;p56"/>
            <p:cNvCxnSpPr>
              <a:stCxn id="2428"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440" name="Google Shape;2440;p56"/>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2" name="Google Shape;2442;p56"/>
            <p:cNvCxnSpPr>
              <a:stCxn id="2440" idx="0"/>
              <a:endCxn id="2441"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443" name="Google Shape;2443;p56"/>
            <p:cNvCxnSpPr>
              <a:stCxn id="2440" idx="4"/>
              <a:endCxn id="2444"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445" name="Google Shape;2445;p56"/>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9" name="Google Shape;2449;p56"/>
            <p:cNvCxnSpPr>
              <a:stCxn id="2444" idx="4"/>
              <a:endCxn id="2448"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450" name="Google Shape;2450;p56"/>
            <p:cNvCxnSpPr>
              <a:stCxn id="2441" idx="0"/>
              <a:endCxn id="2445"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451" name="Google Shape;2451;p56"/>
            <p:cNvCxnSpPr>
              <a:stCxn id="2445" idx="0"/>
              <a:endCxn id="2446"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452" name="Google Shape;2452;p56"/>
            <p:cNvCxnSpPr>
              <a:stCxn id="2446" idx="0"/>
              <a:endCxn id="2447"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453" name="Google Shape;2453;p56"/>
            <p:cNvCxnSpPr>
              <a:stCxn id="2447"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54" name="Google Shape;2454;p56"/>
            <p:cNvCxnSpPr>
              <a:stCxn id="2446"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55" name="Google Shape;2455;p56"/>
            <p:cNvCxnSpPr>
              <a:stCxn id="2445"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56" name="Google Shape;2456;p56"/>
            <p:cNvCxnSpPr>
              <a:stCxn id="2441"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57" name="Google Shape;2457;p56"/>
            <p:cNvCxnSpPr>
              <a:stCxn id="2440"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458" name="Google Shape;2458;p56"/>
            <p:cNvCxnSpPr>
              <a:stCxn id="2444"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59" name="Google Shape;2459;p56"/>
            <p:cNvCxnSpPr>
              <a:stCxn id="2448"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2460" name="Google Shape;2460;p56"/>
          <p:cNvGrpSpPr/>
          <p:nvPr/>
        </p:nvGrpSpPr>
        <p:grpSpPr>
          <a:xfrm>
            <a:off x="1704041" y="2079311"/>
            <a:ext cx="5212031" cy="2937788"/>
            <a:chOff x="1661773" y="2121579"/>
            <a:chExt cx="5212031" cy="2937788"/>
          </a:xfrm>
        </p:grpSpPr>
        <p:sp>
          <p:nvSpPr>
            <p:cNvPr id="2461" name="Google Shape;2461;p56"/>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3" name="Google Shape;2463;p56"/>
            <p:cNvCxnSpPr>
              <a:stCxn id="2461" idx="0"/>
              <a:endCxn id="2462"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464" name="Google Shape;2464;p56"/>
            <p:cNvCxnSpPr>
              <a:stCxn id="2461" idx="4"/>
              <a:endCxn id="2465"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466" name="Google Shape;2466;p56"/>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0" name="Google Shape;2470;p56"/>
            <p:cNvCxnSpPr>
              <a:stCxn id="2465" idx="4"/>
              <a:endCxn id="2469"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471" name="Google Shape;2471;p56"/>
            <p:cNvCxnSpPr>
              <a:stCxn id="2462" idx="0"/>
              <a:endCxn id="2466"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472" name="Google Shape;2472;p56"/>
            <p:cNvCxnSpPr>
              <a:stCxn id="2466" idx="0"/>
              <a:endCxn id="2467"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473" name="Google Shape;2473;p56"/>
            <p:cNvCxnSpPr>
              <a:stCxn id="2467" idx="0"/>
              <a:endCxn id="2468"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2474" name="Google Shape;2474;p56"/>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6" name="Google Shape;2476;p56"/>
            <p:cNvCxnSpPr>
              <a:stCxn id="2474" idx="0"/>
              <a:endCxn id="2475"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477" name="Google Shape;2477;p56"/>
            <p:cNvCxnSpPr>
              <a:stCxn id="2474" idx="4"/>
              <a:endCxn id="2478"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479" name="Google Shape;2479;p56"/>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6"/>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3" name="Google Shape;2483;p56"/>
            <p:cNvCxnSpPr>
              <a:stCxn id="2478" idx="4"/>
              <a:endCxn id="2482"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484" name="Google Shape;2484;p56"/>
            <p:cNvCxnSpPr>
              <a:stCxn id="2475" idx="0"/>
              <a:endCxn id="2479"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485" name="Google Shape;2485;p56"/>
            <p:cNvCxnSpPr>
              <a:stCxn id="2479" idx="0"/>
              <a:endCxn id="2480"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486" name="Google Shape;2486;p56"/>
            <p:cNvCxnSpPr>
              <a:stCxn id="2480" idx="0"/>
              <a:endCxn id="2481"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487" name="Google Shape;2487;p56"/>
            <p:cNvCxnSpPr>
              <a:stCxn id="2481" idx="2"/>
              <a:endCxn id="2468"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88" name="Google Shape;2488;p56"/>
            <p:cNvCxnSpPr>
              <a:stCxn id="2480" idx="2"/>
              <a:endCxn id="2467"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89" name="Google Shape;2489;p56"/>
            <p:cNvCxnSpPr>
              <a:stCxn id="2479" idx="2"/>
              <a:endCxn id="2466"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90" name="Google Shape;2490;p56"/>
            <p:cNvCxnSpPr>
              <a:stCxn id="2475" idx="2"/>
              <a:endCxn id="2462"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91" name="Google Shape;2491;p56"/>
            <p:cNvCxnSpPr>
              <a:stCxn id="2474" idx="2"/>
              <a:endCxn id="2461"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492" name="Google Shape;2492;p56"/>
            <p:cNvCxnSpPr>
              <a:stCxn id="2478" idx="2"/>
              <a:endCxn id="2465"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493" name="Google Shape;2493;p56"/>
            <p:cNvCxnSpPr>
              <a:stCxn id="2482" idx="2"/>
              <a:endCxn id="2469"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494" name="Google Shape;2494;p56"/>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6" name="Google Shape;2496;p56"/>
            <p:cNvCxnSpPr>
              <a:stCxn id="2494" idx="0"/>
              <a:endCxn id="2495"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497" name="Google Shape;2497;p56"/>
            <p:cNvCxnSpPr>
              <a:stCxn id="2494" idx="4"/>
              <a:endCxn id="2498"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499" name="Google Shape;2499;p56"/>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3" name="Google Shape;2503;p56"/>
            <p:cNvCxnSpPr>
              <a:stCxn id="2498" idx="4"/>
              <a:endCxn id="2502"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504" name="Google Shape;2504;p56"/>
            <p:cNvCxnSpPr>
              <a:stCxn id="2495" idx="0"/>
              <a:endCxn id="2499"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505" name="Google Shape;2505;p56"/>
            <p:cNvCxnSpPr>
              <a:stCxn id="2499" idx="0"/>
              <a:endCxn id="2500"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506" name="Google Shape;2506;p56"/>
            <p:cNvCxnSpPr>
              <a:stCxn id="2500" idx="0"/>
              <a:endCxn id="2501"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507" name="Google Shape;2507;p56"/>
            <p:cNvCxnSpPr>
              <a:stCxn id="2501"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08" name="Google Shape;2508;p56"/>
            <p:cNvCxnSpPr>
              <a:stCxn id="2500"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09" name="Google Shape;2509;p56"/>
            <p:cNvCxnSpPr>
              <a:stCxn id="2499"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10" name="Google Shape;2510;p56"/>
            <p:cNvCxnSpPr>
              <a:stCxn id="2495"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11" name="Google Shape;2511;p56"/>
            <p:cNvCxnSpPr>
              <a:stCxn id="2494"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512" name="Google Shape;2512;p56"/>
            <p:cNvCxnSpPr>
              <a:stCxn id="2498"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13" name="Google Shape;2513;p56"/>
            <p:cNvCxnSpPr>
              <a:stCxn id="2502"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514" name="Google Shape;2514;p56"/>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6" name="Google Shape;2516;p56"/>
            <p:cNvCxnSpPr>
              <a:stCxn id="2514" idx="0"/>
              <a:endCxn id="2515"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517" name="Google Shape;2517;p56"/>
            <p:cNvCxnSpPr>
              <a:stCxn id="2514" idx="4"/>
              <a:endCxn id="2518"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519" name="Google Shape;2519;p56"/>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3" name="Google Shape;2523;p56"/>
            <p:cNvCxnSpPr>
              <a:stCxn id="2518" idx="4"/>
              <a:endCxn id="2522"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524" name="Google Shape;2524;p56"/>
            <p:cNvCxnSpPr>
              <a:stCxn id="2515" idx="0"/>
              <a:endCxn id="2519"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525" name="Google Shape;2525;p56"/>
            <p:cNvCxnSpPr>
              <a:stCxn id="2519" idx="0"/>
              <a:endCxn id="2520"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526" name="Google Shape;2526;p56"/>
            <p:cNvCxnSpPr>
              <a:stCxn id="2520" idx="0"/>
              <a:endCxn id="2521"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527" name="Google Shape;2527;p56"/>
            <p:cNvCxnSpPr>
              <a:stCxn id="2521"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28" name="Google Shape;2528;p56"/>
            <p:cNvCxnSpPr>
              <a:stCxn id="2520"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29" name="Google Shape;2529;p56"/>
            <p:cNvCxnSpPr>
              <a:stCxn id="2519"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30" name="Google Shape;2530;p56"/>
            <p:cNvCxnSpPr>
              <a:stCxn id="2515"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31" name="Google Shape;2531;p56"/>
            <p:cNvCxnSpPr>
              <a:stCxn id="2514"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532" name="Google Shape;2532;p56"/>
            <p:cNvCxnSpPr>
              <a:stCxn id="2518"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33" name="Google Shape;2533;p56"/>
            <p:cNvCxnSpPr>
              <a:stCxn id="2522"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534" name="Google Shape;2534;p56"/>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6" name="Google Shape;2536;p56"/>
            <p:cNvCxnSpPr>
              <a:stCxn id="2534" idx="0"/>
              <a:endCxn id="2535"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537" name="Google Shape;2537;p56"/>
            <p:cNvCxnSpPr>
              <a:stCxn id="2534" idx="4"/>
              <a:endCxn id="2538"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539" name="Google Shape;2539;p56"/>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3" name="Google Shape;2543;p56"/>
            <p:cNvCxnSpPr>
              <a:stCxn id="2538" idx="4"/>
              <a:endCxn id="2542"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544" name="Google Shape;2544;p56"/>
            <p:cNvCxnSpPr>
              <a:stCxn id="2535" idx="0"/>
              <a:endCxn id="2539"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545" name="Google Shape;2545;p56"/>
            <p:cNvCxnSpPr>
              <a:stCxn id="2539" idx="0"/>
              <a:endCxn id="2540"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546" name="Google Shape;2546;p56"/>
            <p:cNvCxnSpPr>
              <a:stCxn id="2540" idx="0"/>
              <a:endCxn id="2541"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547" name="Google Shape;2547;p56"/>
            <p:cNvCxnSpPr>
              <a:stCxn id="2541"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48" name="Google Shape;2548;p56"/>
            <p:cNvCxnSpPr>
              <a:stCxn id="2540"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49" name="Google Shape;2549;p56"/>
            <p:cNvCxnSpPr>
              <a:stCxn id="2539"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50" name="Google Shape;2550;p56"/>
            <p:cNvCxnSpPr>
              <a:stCxn id="2535"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51" name="Google Shape;2551;p56"/>
            <p:cNvCxnSpPr>
              <a:stCxn id="2534"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552" name="Google Shape;2552;p56"/>
            <p:cNvCxnSpPr>
              <a:stCxn id="2538"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53" name="Google Shape;2553;p56"/>
            <p:cNvCxnSpPr>
              <a:stCxn id="2542"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554" name="Google Shape;2554;p56"/>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6" name="Google Shape;2556;p56"/>
            <p:cNvCxnSpPr>
              <a:stCxn id="2554" idx="0"/>
              <a:endCxn id="2555"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557" name="Google Shape;2557;p56"/>
            <p:cNvCxnSpPr>
              <a:stCxn id="2554" idx="4"/>
              <a:endCxn id="2558"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559" name="Google Shape;2559;p56"/>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3" name="Google Shape;2563;p56"/>
            <p:cNvCxnSpPr>
              <a:stCxn id="2558" idx="4"/>
              <a:endCxn id="2562"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564" name="Google Shape;2564;p56"/>
            <p:cNvCxnSpPr>
              <a:stCxn id="2555" idx="0"/>
              <a:endCxn id="2559"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565" name="Google Shape;2565;p56"/>
            <p:cNvCxnSpPr>
              <a:stCxn id="2559" idx="0"/>
              <a:endCxn id="2560"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566" name="Google Shape;2566;p56"/>
            <p:cNvCxnSpPr>
              <a:stCxn id="2560" idx="0"/>
              <a:endCxn id="2561"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567" name="Google Shape;2567;p56"/>
            <p:cNvCxnSpPr>
              <a:stCxn id="2561"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68" name="Google Shape;2568;p56"/>
            <p:cNvCxnSpPr>
              <a:stCxn id="2560"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69" name="Google Shape;2569;p56"/>
            <p:cNvCxnSpPr>
              <a:stCxn id="2559"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70" name="Google Shape;2570;p56"/>
            <p:cNvCxnSpPr>
              <a:stCxn id="2555"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71" name="Google Shape;2571;p56"/>
            <p:cNvCxnSpPr>
              <a:stCxn id="2554"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572" name="Google Shape;2572;p56"/>
            <p:cNvCxnSpPr>
              <a:stCxn id="2558"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73" name="Google Shape;2573;p56"/>
            <p:cNvCxnSpPr>
              <a:stCxn id="2562"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574" name="Google Shape;2574;p56"/>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6" name="Google Shape;2576;p56"/>
            <p:cNvCxnSpPr>
              <a:stCxn id="2574" idx="0"/>
              <a:endCxn id="2575"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577" name="Google Shape;2577;p56"/>
            <p:cNvCxnSpPr>
              <a:stCxn id="2574" idx="4"/>
              <a:endCxn id="2578"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579" name="Google Shape;2579;p56"/>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3" name="Google Shape;2583;p56"/>
            <p:cNvCxnSpPr>
              <a:stCxn id="2578" idx="4"/>
              <a:endCxn id="2582"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584" name="Google Shape;2584;p56"/>
            <p:cNvCxnSpPr>
              <a:stCxn id="2575" idx="0"/>
              <a:endCxn id="2579"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585" name="Google Shape;2585;p56"/>
            <p:cNvCxnSpPr>
              <a:stCxn id="2579" idx="0"/>
              <a:endCxn id="2580"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586" name="Google Shape;2586;p56"/>
            <p:cNvCxnSpPr>
              <a:stCxn id="2580" idx="0"/>
              <a:endCxn id="2581"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587" name="Google Shape;2587;p56"/>
            <p:cNvCxnSpPr>
              <a:stCxn id="2581"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88" name="Google Shape;2588;p56"/>
            <p:cNvCxnSpPr>
              <a:stCxn id="2580"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89" name="Google Shape;2589;p56"/>
            <p:cNvCxnSpPr>
              <a:stCxn id="2579"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90" name="Google Shape;2590;p56"/>
            <p:cNvCxnSpPr>
              <a:stCxn id="2575"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91" name="Google Shape;2591;p56"/>
            <p:cNvCxnSpPr>
              <a:stCxn id="2574"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592" name="Google Shape;2592;p56"/>
            <p:cNvCxnSpPr>
              <a:stCxn id="2578"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93" name="Google Shape;2593;p56"/>
            <p:cNvCxnSpPr>
              <a:stCxn id="2582"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94" name="Google Shape;2594;p56"/>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95" name="Google Shape;2595;p56"/>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96" name="Google Shape;2596;p56"/>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97" name="Google Shape;2597;p56"/>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598" name="Google Shape;2598;p56"/>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599" name="Google Shape;2599;p56"/>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00" name="Google Shape;2600;p56"/>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601" name="Google Shape;2601;p56"/>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3" name="Google Shape;2603;p56"/>
            <p:cNvCxnSpPr>
              <a:stCxn id="2601" idx="0"/>
              <a:endCxn id="2602"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604" name="Google Shape;2604;p56"/>
            <p:cNvCxnSpPr>
              <a:stCxn id="2601" idx="4"/>
              <a:endCxn id="2605"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606" name="Google Shape;2606;p56"/>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0" name="Google Shape;2610;p56"/>
            <p:cNvCxnSpPr>
              <a:stCxn id="2605" idx="4"/>
              <a:endCxn id="2609"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611" name="Google Shape;2611;p56"/>
            <p:cNvCxnSpPr>
              <a:stCxn id="2602" idx="0"/>
              <a:endCxn id="2606"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612" name="Google Shape;2612;p56"/>
            <p:cNvCxnSpPr>
              <a:stCxn id="2606" idx="0"/>
              <a:endCxn id="2607"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613" name="Google Shape;2613;p56"/>
            <p:cNvCxnSpPr>
              <a:stCxn id="2607" idx="0"/>
              <a:endCxn id="2608"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614" name="Google Shape;2614;p56"/>
            <p:cNvCxnSpPr>
              <a:stCxn id="2608"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15" name="Google Shape;2615;p56"/>
            <p:cNvCxnSpPr>
              <a:stCxn id="2607"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16" name="Google Shape;2616;p56"/>
            <p:cNvCxnSpPr>
              <a:stCxn id="2606"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17" name="Google Shape;2617;p56"/>
            <p:cNvCxnSpPr>
              <a:stCxn id="2602"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18" name="Google Shape;2618;p56"/>
            <p:cNvCxnSpPr>
              <a:stCxn id="2601"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619" name="Google Shape;2619;p56"/>
            <p:cNvCxnSpPr>
              <a:stCxn id="2605"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20" name="Google Shape;2620;p56"/>
            <p:cNvCxnSpPr>
              <a:stCxn id="2609"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621" name="Google Shape;2621;p56"/>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3" name="Google Shape;2623;p56"/>
            <p:cNvCxnSpPr>
              <a:stCxn id="2621" idx="0"/>
              <a:endCxn id="2622"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624" name="Google Shape;2624;p56"/>
            <p:cNvCxnSpPr>
              <a:stCxn id="2621" idx="4"/>
              <a:endCxn id="2625"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626" name="Google Shape;2626;p56"/>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0" name="Google Shape;2630;p56"/>
            <p:cNvCxnSpPr>
              <a:stCxn id="2625" idx="4"/>
              <a:endCxn id="2629"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631" name="Google Shape;2631;p56"/>
            <p:cNvCxnSpPr>
              <a:stCxn id="2622" idx="0"/>
              <a:endCxn id="2626"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632" name="Google Shape;2632;p56"/>
            <p:cNvCxnSpPr>
              <a:stCxn id="2626" idx="0"/>
              <a:endCxn id="2627"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633" name="Google Shape;2633;p56"/>
            <p:cNvCxnSpPr>
              <a:stCxn id="2627" idx="0"/>
              <a:endCxn id="2628"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634" name="Google Shape;2634;p56"/>
            <p:cNvCxnSpPr>
              <a:stCxn id="2628"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35" name="Google Shape;2635;p56"/>
            <p:cNvCxnSpPr>
              <a:stCxn id="2627"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36" name="Google Shape;2636;p56"/>
            <p:cNvCxnSpPr>
              <a:stCxn id="2626"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37" name="Google Shape;2637;p56"/>
            <p:cNvCxnSpPr>
              <a:stCxn id="2622"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38" name="Google Shape;2638;p56"/>
            <p:cNvCxnSpPr>
              <a:stCxn id="2621"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639" name="Google Shape;2639;p56"/>
            <p:cNvCxnSpPr>
              <a:stCxn id="2625"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40" name="Google Shape;2640;p56"/>
            <p:cNvCxnSpPr>
              <a:stCxn id="2629"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641" name="Google Shape;2641;p56"/>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3" name="Google Shape;2643;p56"/>
            <p:cNvCxnSpPr>
              <a:stCxn id="2641" idx="0"/>
              <a:endCxn id="2642"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644" name="Google Shape;2644;p56"/>
            <p:cNvCxnSpPr>
              <a:stCxn id="2641" idx="4"/>
              <a:endCxn id="2645"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646" name="Google Shape;2646;p56"/>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6626304" y="4822967"/>
              <a:ext cx="236400" cy="2364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0" name="Google Shape;2650;p56"/>
            <p:cNvCxnSpPr>
              <a:stCxn id="2645" idx="4"/>
              <a:endCxn id="2649"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651" name="Google Shape;2651;p56"/>
            <p:cNvCxnSpPr>
              <a:stCxn id="2642" idx="0"/>
              <a:endCxn id="2646"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652" name="Google Shape;2652;p56"/>
            <p:cNvCxnSpPr>
              <a:stCxn id="2646" idx="0"/>
              <a:endCxn id="2647"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653" name="Google Shape;2653;p56"/>
            <p:cNvCxnSpPr>
              <a:stCxn id="2647" idx="0"/>
              <a:endCxn id="2648"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654" name="Google Shape;2654;p56"/>
            <p:cNvCxnSpPr>
              <a:stCxn id="2648"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55" name="Google Shape;2655;p56"/>
            <p:cNvCxnSpPr>
              <a:stCxn id="2647"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56" name="Google Shape;2656;p56"/>
            <p:cNvCxnSpPr>
              <a:stCxn id="2646"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57" name="Google Shape;2657;p56"/>
            <p:cNvCxnSpPr>
              <a:stCxn id="2642"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58" name="Google Shape;2658;p56"/>
            <p:cNvCxnSpPr>
              <a:stCxn id="2641"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659" name="Google Shape;2659;p56"/>
            <p:cNvCxnSpPr>
              <a:stCxn id="2645"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60" name="Google Shape;2660;p56"/>
            <p:cNvCxnSpPr>
              <a:stCxn id="2649"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2661" name="Google Shape;2661;p56"/>
          <p:cNvGrpSpPr/>
          <p:nvPr/>
        </p:nvGrpSpPr>
        <p:grpSpPr>
          <a:xfrm>
            <a:off x="1752062" y="2031290"/>
            <a:ext cx="5212031" cy="2937788"/>
            <a:chOff x="1661773" y="2121579"/>
            <a:chExt cx="5212031" cy="2937788"/>
          </a:xfrm>
        </p:grpSpPr>
        <p:sp>
          <p:nvSpPr>
            <p:cNvPr id="2662" name="Google Shape;2662;p56"/>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4" name="Google Shape;2664;p56"/>
            <p:cNvCxnSpPr>
              <a:stCxn id="2662" idx="0"/>
              <a:endCxn id="2663"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665" name="Google Shape;2665;p56"/>
            <p:cNvCxnSpPr>
              <a:stCxn id="2662" idx="4"/>
              <a:endCxn id="2666"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667" name="Google Shape;2667;p56"/>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1" name="Google Shape;2671;p56"/>
            <p:cNvCxnSpPr>
              <a:stCxn id="2666" idx="4"/>
              <a:endCxn id="2670"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672" name="Google Shape;2672;p56"/>
            <p:cNvCxnSpPr>
              <a:stCxn id="2663" idx="0"/>
              <a:endCxn id="2667"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673" name="Google Shape;2673;p56"/>
            <p:cNvCxnSpPr>
              <a:stCxn id="2667" idx="0"/>
              <a:endCxn id="2668"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674" name="Google Shape;2674;p56"/>
            <p:cNvCxnSpPr>
              <a:stCxn id="2668" idx="0"/>
              <a:endCxn id="2669"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2675" name="Google Shape;2675;p56"/>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7" name="Google Shape;2677;p56"/>
            <p:cNvCxnSpPr>
              <a:stCxn id="2675" idx="0"/>
              <a:endCxn id="2676"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678" name="Google Shape;2678;p56"/>
            <p:cNvCxnSpPr>
              <a:stCxn id="2675" idx="4"/>
              <a:endCxn id="2679"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680" name="Google Shape;2680;p56"/>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4" name="Google Shape;2684;p56"/>
            <p:cNvCxnSpPr>
              <a:stCxn id="2679" idx="4"/>
              <a:endCxn id="2683"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685" name="Google Shape;2685;p56"/>
            <p:cNvCxnSpPr>
              <a:stCxn id="2676" idx="0"/>
              <a:endCxn id="2680"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686" name="Google Shape;2686;p56"/>
            <p:cNvCxnSpPr>
              <a:stCxn id="2680" idx="0"/>
              <a:endCxn id="2681"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687" name="Google Shape;2687;p56"/>
            <p:cNvCxnSpPr>
              <a:stCxn id="2681" idx="0"/>
              <a:endCxn id="2682"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688" name="Google Shape;2688;p56"/>
            <p:cNvCxnSpPr>
              <a:stCxn id="2682" idx="2"/>
              <a:endCxn id="2669"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89" name="Google Shape;2689;p56"/>
            <p:cNvCxnSpPr>
              <a:stCxn id="2681" idx="2"/>
              <a:endCxn id="2668"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90" name="Google Shape;2690;p56"/>
            <p:cNvCxnSpPr>
              <a:stCxn id="2680" idx="2"/>
              <a:endCxn id="2667"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91" name="Google Shape;2691;p56"/>
            <p:cNvCxnSpPr>
              <a:stCxn id="2676" idx="2"/>
              <a:endCxn id="2663"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92" name="Google Shape;2692;p56"/>
            <p:cNvCxnSpPr>
              <a:stCxn id="2675" idx="2"/>
              <a:endCxn id="2662"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693" name="Google Shape;2693;p56"/>
            <p:cNvCxnSpPr>
              <a:stCxn id="2679" idx="2"/>
              <a:endCxn id="2666"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694" name="Google Shape;2694;p56"/>
            <p:cNvCxnSpPr>
              <a:stCxn id="2683" idx="2"/>
              <a:endCxn id="2670"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695" name="Google Shape;2695;p56"/>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7" name="Google Shape;2697;p56"/>
            <p:cNvCxnSpPr>
              <a:stCxn id="2695" idx="0"/>
              <a:endCxn id="2696"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698" name="Google Shape;2698;p56"/>
            <p:cNvCxnSpPr>
              <a:stCxn id="2695" idx="4"/>
              <a:endCxn id="2699"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700" name="Google Shape;2700;p56"/>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4" name="Google Shape;2704;p56"/>
            <p:cNvCxnSpPr>
              <a:stCxn id="2699" idx="4"/>
              <a:endCxn id="2703"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705" name="Google Shape;2705;p56"/>
            <p:cNvCxnSpPr>
              <a:stCxn id="2696" idx="0"/>
              <a:endCxn id="2700"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706" name="Google Shape;2706;p56"/>
            <p:cNvCxnSpPr>
              <a:stCxn id="2700" idx="0"/>
              <a:endCxn id="2701"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707" name="Google Shape;2707;p56"/>
            <p:cNvCxnSpPr>
              <a:stCxn id="2701" idx="0"/>
              <a:endCxn id="2702"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708" name="Google Shape;2708;p56"/>
            <p:cNvCxnSpPr>
              <a:stCxn id="2702"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09" name="Google Shape;2709;p56"/>
            <p:cNvCxnSpPr>
              <a:stCxn id="2701"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10" name="Google Shape;2710;p56"/>
            <p:cNvCxnSpPr>
              <a:stCxn id="2700"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11" name="Google Shape;2711;p56"/>
            <p:cNvCxnSpPr>
              <a:stCxn id="2696"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12" name="Google Shape;2712;p56"/>
            <p:cNvCxnSpPr>
              <a:stCxn id="2695"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713" name="Google Shape;2713;p56"/>
            <p:cNvCxnSpPr>
              <a:stCxn id="2699"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14" name="Google Shape;2714;p56"/>
            <p:cNvCxnSpPr>
              <a:stCxn id="2703"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715" name="Google Shape;2715;p56"/>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7" name="Google Shape;2717;p56"/>
            <p:cNvCxnSpPr>
              <a:stCxn id="2715" idx="0"/>
              <a:endCxn id="2716"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718" name="Google Shape;2718;p56"/>
            <p:cNvCxnSpPr>
              <a:stCxn id="2715" idx="4"/>
              <a:endCxn id="2719"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720" name="Google Shape;2720;p56"/>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4" name="Google Shape;2724;p56"/>
            <p:cNvCxnSpPr>
              <a:stCxn id="2719" idx="4"/>
              <a:endCxn id="2723"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725" name="Google Shape;2725;p56"/>
            <p:cNvCxnSpPr>
              <a:stCxn id="2716" idx="0"/>
              <a:endCxn id="2720"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726" name="Google Shape;2726;p56"/>
            <p:cNvCxnSpPr>
              <a:stCxn id="2720" idx="0"/>
              <a:endCxn id="2721"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727" name="Google Shape;2727;p56"/>
            <p:cNvCxnSpPr>
              <a:stCxn id="2721" idx="0"/>
              <a:endCxn id="2722"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728" name="Google Shape;2728;p56"/>
            <p:cNvCxnSpPr>
              <a:stCxn id="2722"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29" name="Google Shape;2729;p56"/>
            <p:cNvCxnSpPr>
              <a:stCxn id="2721"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30" name="Google Shape;2730;p56"/>
            <p:cNvCxnSpPr>
              <a:stCxn id="2720"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31" name="Google Shape;2731;p56"/>
            <p:cNvCxnSpPr>
              <a:stCxn id="2716"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32" name="Google Shape;2732;p56"/>
            <p:cNvCxnSpPr>
              <a:stCxn id="2715"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733" name="Google Shape;2733;p56"/>
            <p:cNvCxnSpPr>
              <a:stCxn id="2719"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34" name="Google Shape;2734;p56"/>
            <p:cNvCxnSpPr>
              <a:stCxn id="2723"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735" name="Google Shape;2735;p56"/>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7" name="Google Shape;2737;p56"/>
            <p:cNvCxnSpPr>
              <a:stCxn id="2735" idx="0"/>
              <a:endCxn id="2736"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738" name="Google Shape;2738;p56"/>
            <p:cNvCxnSpPr>
              <a:stCxn id="2735" idx="4"/>
              <a:endCxn id="2739"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740" name="Google Shape;2740;p56"/>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4" name="Google Shape;2744;p56"/>
            <p:cNvCxnSpPr>
              <a:stCxn id="2739" idx="4"/>
              <a:endCxn id="2743"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745" name="Google Shape;2745;p56"/>
            <p:cNvCxnSpPr>
              <a:stCxn id="2736" idx="0"/>
              <a:endCxn id="2740"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746" name="Google Shape;2746;p56"/>
            <p:cNvCxnSpPr>
              <a:stCxn id="2740" idx="0"/>
              <a:endCxn id="2741"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747" name="Google Shape;2747;p56"/>
            <p:cNvCxnSpPr>
              <a:stCxn id="2741" idx="0"/>
              <a:endCxn id="2742"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748" name="Google Shape;2748;p56"/>
            <p:cNvCxnSpPr>
              <a:stCxn id="2742"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49" name="Google Shape;2749;p56"/>
            <p:cNvCxnSpPr>
              <a:stCxn id="2741"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50" name="Google Shape;2750;p56"/>
            <p:cNvCxnSpPr>
              <a:stCxn id="2740"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51" name="Google Shape;2751;p56"/>
            <p:cNvCxnSpPr>
              <a:stCxn id="2736"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52" name="Google Shape;2752;p56"/>
            <p:cNvCxnSpPr>
              <a:stCxn id="2735"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753" name="Google Shape;2753;p56"/>
            <p:cNvCxnSpPr>
              <a:stCxn id="2739"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54" name="Google Shape;2754;p56"/>
            <p:cNvCxnSpPr>
              <a:stCxn id="2743"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755" name="Google Shape;2755;p56"/>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7" name="Google Shape;2757;p56"/>
            <p:cNvCxnSpPr>
              <a:stCxn id="2755" idx="0"/>
              <a:endCxn id="2756"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758" name="Google Shape;2758;p56"/>
            <p:cNvCxnSpPr>
              <a:stCxn id="2755" idx="4"/>
              <a:endCxn id="2759"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760" name="Google Shape;2760;p56"/>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4" name="Google Shape;2764;p56"/>
            <p:cNvCxnSpPr>
              <a:stCxn id="2759" idx="4"/>
              <a:endCxn id="2763"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765" name="Google Shape;2765;p56"/>
            <p:cNvCxnSpPr>
              <a:stCxn id="2756" idx="0"/>
              <a:endCxn id="2760"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766" name="Google Shape;2766;p56"/>
            <p:cNvCxnSpPr>
              <a:stCxn id="2760" idx="0"/>
              <a:endCxn id="2761"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767" name="Google Shape;2767;p56"/>
            <p:cNvCxnSpPr>
              <a:stCxn id="2761" idx="0"/>
              <a:endCxn id="2762"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768" name="Google Shape;2768;p56"/>
            <p:cNvCxnSpPr>
              <a:stCxn id="2762"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69" name="Google Shape;2769;p56"/>
            <p:cNvCxnSpPr>
              <a:stCxn id="2761"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70" name="Google Shape;2770;p56"/>
            <p:cNvCxnSpPr>
              <a:stCxn id="2760"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71" name="Google Shape;2771;p56"/>
            <p:cNvCxnSpPr>
              <a:stCxn id="2756"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72" name="Google Shape;2772;p56"/>
            <p:cNvCxnSpPr>
              <a:stCxn id="2755"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773" name="Google Shape;2773;p56"/>
            <p:cNvCxnSpPr>
              <a:stCxn id="2759"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74" name="Google Shape;2774;p56"/>
            <p:cNvCxnSpPr>
              <a:stCxn id="2763"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775" name="Google Shape;2775;p56"/>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7" name="Google Shape;2777;p56"/>
            <p:cNvCxnSpPr>
              <a:stCxn id="2775" idx="0"/>
              <a:endCxn id="2776"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778" name="Google Shape;2778;p56"/>
            <p:cNvCxnSpPr>
              <a:stCxn id="2775" idx="4"/>
              <a:endCxn id="2779"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780" name="Google Shape;2780;p56"/>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4" name="Google Shape;2784;p56"/>
            <p:cNvCxnSpPr>
              <a:stCxn id="2779" idx="4"/>
              <a:endCxn id="2783"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785" name="Google Shape;2785;p56"/>
            <p:cNvCxnSpPr>
              <a:stCxn id="2776" idx="0"/>
              <a:endCxn id="2780"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786" name="Google Shape;2786;p56"/>
            <p:cNvCxnSpPr>
              <a:stCxn id="2780" idx="0"/>
              <a:endCxn id="2781"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787" name="Google Shape;2787;p56"/>
            <p:cNvCxnSpPr>
              <a:stCxn id="2781" idx="0"/>
              <a:endCxn id="2782"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788" name="Google Shape;2788;p56"/>
            <p:cNvCxnSpPr>
              <a:stCxn id="2782"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89" name="Google Shape;2789;p56"/>
            <p:cNvCxnSpPr>
              <a:stCxn id="2781"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90" name="Google Shape;2790;p56"/>
            <p:cNvCxnSpPr>
              <a:stCxn id="2780"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91" name="Google Shape;2791;p56"/>
            <p:cNvCxnSpPr>
              <a:stCxn id="2776"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92" name="Google Shape;2792;p56"/>
            <p:cNvCxnSpPr>
              <a:stCxn id="2775"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793" name="Google Shape;2793;p56"/>
            <p:cNvCxnSpPr>
              <a:stCxn id="2779"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94" name="Google Shape;2794;p56"/>
            <p:cNvCxnSpPr>
              <a:stCxn id="2783"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95" name="Google Shape;2795;p56"/>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96" name="Google Shape;2796;p56"/>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97" name="Google Shape;2797;p56"/>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98" name="Google Shape;2798;p56"/>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799" name="Google Shape;2799;p56"/>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800" name="Google Shape;2800;p56"/>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01" name="Google Shape;2801;p56"/>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802" name="Google Shape;2802;p56"/>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4" name="Google Shape;2804;p56"/>
            <p:cNvCxnSpPr>
              <a:stCxn id="2802" idx="0"/>
              <a:endCxn id="2803"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805" name="Google Shape;2805;p56"/>
            <p:cNvCxnSpPr>
              <a:stCxn id="2802" idx="4"/>
              <a:endCxn id="2806"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807" name="Google Shape;2807;p56"/>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1" name="Google Shape;2811;p56"/>
            <p:cNvCxnSpPr>
              <a:stCxn id="2806" idx="4"/>
              <a:endCxn id="2810"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812" name="Google Shape;2812;p56"/>
            <p:cNvCxnSpPr>
              <a:stCxn id="2803" idx="0"/>
              <a:endCxn id="2807"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813" name="Google Shape;2813;p56"/>
            <p:cNvCxnSpPr>
              <a:stCxn id="2807" idx="0"/>
              <a:endCxn id="2808"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814" name="Google Shape;2814;p56"/>
            <p:cNvCxnSpPr>
              <a:stCxn id="2808" idx="0"/>
              <a:endCxn id="2809"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815" name="Google Shape;2815;p56"/>
            <p:cNvCxnSpPr>
              <a:stCxn id="2809"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16" name="Google Shape;2816;p56"/>
            <p:cNvCxnSpPr>
              <a:stCxn id="2808"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17" name="Google Shape;2817;p56"/>
            <p:cNvCxnSpPr>
              <a:stCxn id="2807"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18" name="Google Shape;2818;p56"/>
            <p:cNvCxnSpPr>
              <a:stCxn id="2803"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19" name="Google Shape;2819;p56"/>
            <p:cNvCxnSpPr>
              <a:stCxn id="2802"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820" name="Google Shape;2820;p56"/>
            <p:cNvCxnSpPr>
              <a:stCxn id="2806"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21" name="Google Shape;2821;p56"/>
            <p:cNvCxnSpPr>
              <a:stCxn id="2810"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822" name="Google Shape;2822;p56"/>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4" name="Google Shape;2824;p56"/>
            <p:cNvCxnSpPr>
              <a:stCxn id="2822" idx="0"/>
              <a:endCxn id="2823"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825" name="Google Shape;2825;p56"/>
            <p:cNvCxnSpPr>
              <a:stCxn id="2822" idx="4"/>
              <a:endCxn id="2826"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827" name="Google Shape;2827;p56"/>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1" name="Google Shape;2831;p56"/>
            <p:cNvCxnSpPr>
              <a:stCxn id="2826" idx="4"/>
              <a:endCxn id="2830"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832" name="Google Shape;2832;p56"/>
            <p:cNvCxnSpPr>
              <a:stCxn id="2823" idx="0"/>
              <a:endCxn id="2827"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833" name="Google Shape;2833;p56"/>
            <p:cNvCxnSpPr>
              <a:stCxn id="2827" idx="0"/>
              <a:endCxn id="2828"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834" name="Google Shape;2834;p56"/>
            <p:cNvCxnSpPr>
              <a:stCxn id="2828" idx="0"/>
              <a:endCxn id="2829"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835" name="Google Shape;2835;p56"/>
            <p:cNvCxnSpPr>
              <a:stCxn id="2829"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36" name="Google Shape;2836;p56"/>
            <p:cNvCxnSpPr>
              <a:stCxn id="2828"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37" name="Google Shape;2837;p56"/>
            <p:cNvCxnSpPr>
              <a:stCxn id="2827"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38" name="Google Shape;2838;p56"/>
            <p:cNvCxnSpPr>
              <a:stCxn id="2823"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39" name="Google Shape;2839;p56"/>
            <p:cNvCxnSpPr>
              <a:stCxn id="2822"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840" name="Google Shape;2840;p56"/>
            <p:cNvCxnSpPr>
              <a:stCxn id="2826"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41" name="Google Shape;2841;p56"/>
            <p:cNvCxnSpPr>
              <a:stCxn id="2830"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842" name="Google Shape;2842;p56"/>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4" name="Google Shape;2844;p56"/>
            <p:cNvCxnSpPr>
              <a:stCxn id="2842" idx="0"/>
              <a:endCxn id="2843"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845" name="Google Shape;2845;p56"/>
            <p:cNvCxnSpPr>
              <a:stCxn id="2842" idx="4"/>
              <a:endCxn id="2846"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847" name="Google Shape;2847;p56"/>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1" name="Google Shape;2851;p56"/>
            <p:cNvCxnSpPr>
              <a:stCxn id="2846" idx="4"/>
              <a:endCxn id="2850"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852" name="Google Shape;2852;p56"/>
            <p:cNvCxnSpPr>
              <a:stCxn id="2843" idx="0"/>
              <a:endCxn id="2847"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853" name="Google Shape;2853;p56"/>
            <p:cNvCxnSpPr>
              <a:stCxn id="2847" idx="0"/>
              <a:endCxn id="2848"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854" name="Google Shape;2854;p56"/>
            <p:cNvCxnSpPr>
              <a:stCxn id="2848" idx="0"/>
              <a:endCxn id="2849"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855" name="Google Shape;2855;p56"/>
            <p:cNvCxnSpPr>
              <a:stCxn id="2849"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56" name="Google Shape;2856;p56"/>
            <p:cNvCxnSpPr>
              <a:stCxn id="2848"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57" name="Google Shape;2857;p56"/>
            <p:cNvCxnSpPr>
              <a:stCxn id="2847"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58" name="Google Shape;2858;p56"/>
            <p:cNvCxnSpPr>
              <a:stCxn id="2843"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59" name="Google Shape;2859;p56"/>
            <p:cNvCxnSpPr>
              <a:stCxn id="2842"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860" name="Google Shape;2860;p56"/>
            <p:cNvCxnSpPr>
              <a:stCxn id="2846"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61" name="Google Shape;2861;p56"/>
            <p:cNvCxnSpPr>
              <a:stCxn id="2850"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2862" name="Google Shape;2862;p56"/>
          <p:cNvGrpSpPr/>
          <p:nvPr/>
        </p:nvGrpSpPr>
        <p:grpSpPr>
          <a:xfrm>
            <a:off x="1794330" y="1974932"/>
            <a:ext cx="5212031" cy="2937788"/>
            <a:chOff x="1661773" y="2121579"/>
            <a:chExt cx="5212031" cy="2937788"/>
          </a:xfrm>
        </p:grpSpPr>
        <p:sp>
          <p:nvSpPr>
            <p:cNvPr id="2863" name="Google Shape;2863;p56"/>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5" name="Google Shape;2865;p56"/>
            <p:cNvCxnSpPr>
              <a:stCxn id="2863" idx="0"/>
              <a:endCxn id="2864"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866" name="Google Shape;2866;p56"/>
            <p:cNvCxnSpPr>
              <a:stCxn id="2863" idx="4"/>
              <a:endCxn id="2867"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868" name="Google Shape;2868;p56"/>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2" name="Google Shape;2872;p56"/>
            <p:cNvCxnSpPr>
              <a:stCxn id="2867" idx="4"/>
              <a:endCxn id="2871"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873" name="Google Shape;2873;p56"/>
            <p:cNvCxnSpPr>
              <a:stCxn id="2864" idx="0"/>
              <a:endCxn id="2868"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874" name="Google Shape;2874;p56"/>
            <p:cNvCxnSpPr>
              <a:stCxn id="2868" idx="0"/>
              <a:endCxn id="2869"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875" name="Google Shape;2875;p56"/>
            <p:cNvCxnSpPr>
              <a:stCxn id="2869" idx="0"/>
              <a:endCxn id="2870"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2876" name="Google Shape;2876;p56"/>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8" name="Google Shape;2878;p56"/>
            <p:cNvCxnSpPr>
              <a:stCxn id="2876" idx="0"/>
              <a:endCxn id="2877"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879" name="Google Shape;2879;p56"/>
            <p:cNvCxnSpPr>
              <a:stCxn id="2876" idx="4"/>
              <a:endCxn id="2880"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881" name="Google Shape;2881;p56"/>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5" name="Google Shape;2885;p56"/>
            <p:cNvCxnSpPr>
              <a:stCxn id="2880" idx="4"/>
              <a:endCxn id="2884"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886" name="Google Shape;2886;p56"/>
            <p:cNvCxnSpPr>
              <a:stCxn id="2877" idx="0"/>
              <a:endCxn id="2881"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887" name="Google Shape;2887;p56"/>
            <p:cNvCxnSpPr>
              <a:stCxn id="2881" idx="0"/>
              <a:endCxn id="2882"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888" name="Google Shape;2888;p56"/>
            <p:cNvCxnSpPr>
              <a:stCxn id="2882" idx="0"/>
              <a:endCxn id="2883"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889" name="Google Shape;2889;p56"/>
            <p:cNvCxnSpPr>
              <a:stCxn id="2883" idx="2"/>
              <a:endCxn id="2870"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90" name="Google Shape;2890;p56"/>
            <p:cNvCxnSpPr>
              <a:stCxn id="2882" idx="2"/>
              <a:endCxn id="2869"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91" name="Google Shape;2891;p56"/>
            <p:cNvCxnSpPr>
              <a:stCxn id="2881" idx="2"/>
              <a:endCxn id="2868"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92" name="Google Shape;2892;p56"/>
            <p:cNvCxnSpPr>
              <a:stCxn id="2877" idx="2"/>
              <a:endCxn id="2864"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93" name="Google Shape;2893;p56"/>
            <p:cNvCxnSpPr>
              <a:stCxn id="2876" idx="2"/>
              <a:endCxn id="2863"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894" name="Google Shape;2894;p56"/>
            <p:cNvCxnSpPr>
              <a:stCxn id="2880" idx="2"/>
              <a:endCxn id="2867"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895" name="Google Shape;2895;p56"/>
            <p:cNvCxnSpPr>
              <a:stCxn id="2884" idx="2"/>
              <a:endCxn id="2871"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896" name="Google Shape;2896;p56"/>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8" name="Google Shape;2898;p56"/>
            <p:cNvCxnSpPr>
              <a:stCxn id="2896" idx="0"/>
              <a:endCxn id="2897"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899" name="Google Shape;2899;p56"/>
            <p:cNvCxnSpPr>
              <a:stCxn id="2896" idx="4"/>
              <a:endCxn id="2900"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901" name="Google Shape;2901;p56"/>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5" name="Google Shape;2905;p56"/>
            <p:cNvCxnSpPr>
              <a:stCxn id="2900" idx="4"/>
              <a:endCxn id="2904"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906" name="Google Shape;2906;p56"/>
            <p:cNvCxnSpPr>
              <a:stCxn id="2897" idx="0"/>
              <a:endCxn id="2901"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907" name="Google Shape;2907;p56"/>
            <p:cNvCxnSpPr>
              <a:stCxn id="2901" idx="0"/>
              <a:endCxn id="2902"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908" name="Google Shape;2908;p56"/>
            <p:cNvCxnSpPr>
              <a:stCxn id="2902" idx="0"/>
              <a:endCxn id="2903"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909" name="Google Shape;2909;p56"/>
            <p:cNvCxnSpPr>
              <a:stCxn id="2903"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10" name="Google Shape;2910;p56"/>
            <p:cNvCxnSpPr>
              <a:stCxn id="2902"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11" name="Google Shape;2911;p56"/>
            <p:cNvCxnSpPr>
              <a:stCxn id="2901"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12" name="Google Shape;2912;p56"/>
            <p:cNvCxnSpPr>
              <a:stCxn id="2897"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13" name="Google Shape;2913;p56"/>
            <p:cNvCxnSpPr>
              <a:stCxn id="2896"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914" name="Google Shape;2914;p56"/>
            <p:cNvCxnSpPr>
              <a:stCxn id="2900"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15" name="Google Shape;2915;p56"/>
            <p:cNvCxnSpPr>
              <a:stCxn id="2904"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916" name="Google Shape;2916;p56"/>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8" name="Google Shape;2918;p56"/>
            <p:cNvCxnSpPr>
              <a:stCxn id="2916" idx="0"/>
              <a:endCxn id="2917"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919" name="Google Shape;2919;p56"/>
            <p:cNvCxnSpPr>
              <a:stCxn id="2916" idx="4"/>
              <a:endCxn id="2920"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921" name="Google Shape;2921;p56"/>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5" name="Google Shape;2925;p56"/>
            <p:cNvCxnSpPr>
              <a:stCxn id="2920" idx="4"/>
              <a:endCxn id="2924"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926" name="Google Shape;2926;p56"/>
            <p:cNvCxnSpPr>
              <a:stCxn id="2917" idx="0"/>
              <a:endCxn id="2921"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927" name="Google Shape;2927;p56"/>
            <p:cNvCxnSpPr>
              <a:stCxn id="2921" idx="0"/>
              <a:endCxn id="2922"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928" name="Google Shape;2928;p56"/>
            <p:cNvCxnSpPr>
              <a:stCxn id="2922" idx="0"/>
              <a:endCxn id="2923"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929" name="Google Shape;2929;p56"/>
            <p:cNvCxnSpPr>
              <a:stCxn id="2923"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30" name="Google Shape;2930;p56"/>
            <p:cNvCxnSpPr>
              <a:stCxn id="2922"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31" name="Google Shape;2931;p56"/>
            <p:cNvCxnSpPr>
              <a:stCxn id="2921"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32" name="Google Shape;2932;p56"/>
            <p:cNvCxnSpPr>
              <a:stCxn id="2917"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33" name="Google Shape;2933;p56"/>
            <p:cNvCxnSpPr>
              <a:stCxn id="2916"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934" name="Google Shape;2934;p56"/>
            <p:cNvCxnSpPr>
              <a:stCxn id="2920"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35" name="Google Shape;2935;p56"/>
            <p:cNvCxnSpPr>
              <a:stCxn id="2924"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936" name="Google Shape;2936;p56"/>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8" name="Google Shape;2938;p56"/>
            <p:cNvCxnSpPr>
              <a:stCxn id="2936" idx="0"/>
              <a:endCxn id="2937"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939" name="Google Shape;2939;p56"/>
            <p:cNvCxnSpPr>
              <a:stCxn id="2936" idx="4"/>
              <a:endCxn id="2940"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941" name="Google Shape;2941;p56"/>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5" name="Google Shape;2945;p56"/>
            <p:cNvCxnSpPr>
              <a:stCxn id="2940" idx="4"/>
              <a:endCxn id="2944"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946" name="Google Shape;2946;p56"/>
            <p:cNvCxnSpPr>
              <a:stCxn id="2937" idx="0"/>
              <a:endCxn id="2941"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947" name="Google Shape;2947;p56"/>
            <p:cNvCxnSpPr>
              <a:stCxn id="2941" idx="0"/>
              <a:endCxn id="2942"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948" name="Google Shape;2948;p56"/>
            <p:cNvCxnSpPr>
              <a:stCxn id="2942" idx="0"/>
              <a:endCxn id="2943"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949" name="Google Shape;2949;p56"/>
            <p:cNvCxnSpPr>
              <a:stCxn id="2943"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50" name="Google Shape;2950;p56"/>
            <p:cNvCxnSpPr>
              <a:stCxn id="2942"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51" name="Google Shape;2951;p56"/>
            <p:cNvCxnSpPr>
              <a:stCxn id="2941"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52" name="Google Shape;2952;p56"/>
            <p:cNvCxnSpPr>
              <a:stCxn id="2937"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53" name="Google Shape;2953;p56"/>
            <p:cNvCxnSpPr>
              <a:stCxn id="2936"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954" name="Google Shape;2954;p56"/>
            <p:cNvCxnSpPr>
              <a:stCxn id="2940"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55" name="Google Shape;2955;p56"/>
            <p:cNvCxnSpPr>
              <a:stCxn id="2944"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956" name="Google Shape;2956;p56"/>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8" name="Google Shape;2958;p56"/>
            <p:cNvCxnSpPr>
              <a:stCxn id="2956" idx="0"/>
              <a:endCxn id="2957"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959" name="Google Shape;2959;p56"/>
            <p:cNvCxnSpPr>
              <a:stCxn id="2956" idx="4"/>
              <a:endCxn id="2960"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961" name="Google Shape;2961;p56"/>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5" name="Google Shape;2965;p56"/>
            <p:cNvCxnSpPr>
              <a:stCxn id="2960" idx="4"/>
              <a:endCxn id="2964"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966" name="Google Shape;2966;p56"/>
            <p:cNvCxnSpPr>
              <a:stCxn id="2957" idx="0"/>
              <a:endCxn id="2961"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967" name="Google Shape;2967;p56"/>
            <p:cNvCxnSpPr>
              <a:stCxn id="2961" idx="0"/>
              <a:endCxn id="2962"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968" name="Google Shape;2968;p56"/>
            <p:cNvCxnSpPr>
              <a:stCxn id="2962" idx="0"/>
              <a:endCxn id="2963"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969" name="Google Shape;2969;p56"/>
            <p:cNvCxnSpPr>
              <a:stCxn id="2963"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70" name="Google Shape;2970;p56"/>
            <p:cNvCxnSpPr>
              <a:stCxn id="2962"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71" name="Google Shape;2971;p56"/>
            <p:cNvCxnSpPr>
              <a:stCxn id="2961"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72" name="Google Shape;2972;p56"/>
            <p:cNvCxnSpPr>
              <a:stCxn id="2957"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73" name="Google Shape;2973;p56"/>
            <p:cNvCxnSpPr>
              <a:stCxn id="2956"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974" name="Google Shape;2974;p56"/>
            <p:cNvCxnSpPr>
              <a:stCxn id="2960"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75" name="Google Shape;2975;p56"/>
            <p:cNvCxnSpPr>
              <a:stCxn id="2964"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2976" name="Google Shape;2976;p56"/>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8" name="Google Shape;2978;p56"/>
            <p:cNvCxnSpPr>
              <a:stCxn id="2976" idx="0"/>
              <a:endCxn id="2977"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979" name="Google Shape;2979;p56"/>
            <p:cNvCxnSpPr>
              <a:stCxn id="2976" idx="4"/>
              <a:endCxn id="2980"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2981" name="Google Shape;2981;p56"/>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5" name="Google Shape;2985;p56"/>
            <p:cNvCxnSpPr>
              <a:stCxn id="2980" idx="4"/>
              <a:endCxn id="2984"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2986" name="Google Shape;2986;p56"/>
            <p:cNvCxnSpPr>
              <a:stCxn id="2977" idx="0"/>
              <a:endCxn id="2981"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2987" name="Google Shape;2987;p56"/>
            <p:cNvCxnSpPr>
              <a:stCxn id="2981" idx="0"/>
              <a:endCxn id="2982"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2988" name="Google Shape;2988;p56"/>
            <p:cNvCxnSpPr>
              <a:stCxn id="2982" idx="0"/>
              <a:endCxn id="2983"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2989" name="Google Shape;2989;p56"/>
            <p:cNvCxnSpPr>
              <a:stCxn id="2983"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90" name="Google Shape;2990;p56"/>
            <p:cNvCxnSpPr>
              <a:stCxn id="2982"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91" name="Google Shape;2991;p56"/>
            <p:cNvCxnSpPr>
              <a:stCxn id="2981"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92" name="Google Shape;2992;p56"/>
            <p:cNvCxnSpPr>
              <a:stCxn id="2977"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93" name="Google Shape;2993;p56"/>
            <p:cNvCxnSpPr>
              <a:stCxn id="2976"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2994" name="Google Shape;2994;p56"/>
            <p:cNvCxnSpPr>
              <a:stCxn id="2980"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95" name="Google Shape;2995;p56"/>
            <p:cNvCxnSpPr>
              <a:stCxn id="2984"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96" name="Google Shape;2996;p56"/>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97" name="Google Shape;2997;p56"/>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98" name="Google Shape;2998;p56"/>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2999" name="Google Shape;2999;p56"/>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00" name="Google Shape;3000;p56"/>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001" name="Google Shape;3001;p56"/>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02" name="Google Shape;3002;p56"/>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003" name="Google Shape;3003;p56"/>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5" name="Google Shape;3005;p56"/>
            <p:cNvCxnSpPr>
              <a:stCxn id="3003" idx="0"/>
              <a:endCxn id="3004"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006" name="Google Shape;3006;p56"/>
            <p:cNvCxnSpPr>
              <a:stCxn id="3003" idx="4"/>
              <a:endCxn id="3007"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008" name="Google Shape;3008;p56"/>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2" name="Google Shape;3012;p56"/>
            <p:cNvCxnSpPr>
              <a:stCxn id="3007" idx="4"/>
              <a:endCxn id="3011"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013" name="Google Shape;3013;p56"/>
            <p:cNvCxnSpPr>
              <a:stCxn id="3004" idx="0"/>
              <a:endCxn id="3008"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014" name="Google Shape;3014;p56"/>
            <p:cNvCxnSpPr>
              <a:stCxn id="3008" idx="0"/>
              <a:endCxn id="3009"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015" name="Google Shape;3015;p56"/>
            <p:cNvCxnSpPr>
              <a:stCxn id="3009" idx="0"/>
              <a:endCxn id="3010"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016" name="Google Shape;3016;p56"/>
            <p:cNvCxnSpPr>
              <a:stCxn id="3010"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17" name="Google Shape;3017;p56"/>
            <p:cNvCxnSpPr>
              <a:stCxn id="3009"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18" name="Google Shape;3018;p56"/>
            <p:cNvCxnSpPr>
              <a:stCxn id="3008"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19" name="Google Shape;3019;p56"/>
            <p:cNvCxnSpPr>
              <a:stCxn id="3004"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20" name="Google Shape;3020;p56"/>
            <p:cNvCxnSpPr>
              <a:stCxn id="3003"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021" name="Google Shape;3021;p56"/>
            <p:cNvCxnSpPr>
              <a:stCxn id="3007"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22" name="Google Shape;3022;p56"/>
            <p:cNvCxnSpPr>
              <a:stCxn id="3011"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023" name="Google Shape;3023;p56"/>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5" name="Google Shape;3025;p56"/>
            <p:cNvCxnSpPr>
              <a:stCxn id="3023" idx="0"/>
              <a:endCxn id="3024"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026" name="Google Shape;3026;p56"/>
            <p:cNvCxnSpPr>
              <a:stCxn id="3023" idx="4"/>
              <a:endCxn id="3027"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028" name="Google Shape;3028;p56"/>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2" name="Google Shape;3032;p56"/>
            <p:cNvCxnSpPr>
              <a:stCxn id="3027" idx="4"/>
              <a:endCxn id="3031"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033" name="Google Shape;3033;p56"/>
            <p:cNvCxnSpPr>
              <a:stCxn id="3024" idx="0"/>
              <a:endCxn id="3028"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034" name="Google Shape;3034;p56"/>
            <p:cNvCxnSpPr>
              <a:stCxn id="3028" idx="0"/>
              <a:endCxn id="3029"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035" name="Google Shape;3035;p56"/>
            <p:cNvCxnSpPr>
              <a:stCxn id="3029" idx="0"/>
              <a:endCxn id="3030"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036" name="Google Shape;3036;p56"/>
            <p:cNvCxnSpPr>
              <a:stCxn id="3030"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37" name="Google Shape;3037;p56"/>
            <p:cNvCxnSpPr>
              <a:stCxn id="3029"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38" name="Google Shape;3038;p56"/>
            <p:cNvCxnSpPr>
              <a:stCxn id="3028"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39" name="Google Shape;3039;p56"/>
            <p:cNvCxnSpPr>
              <a:stCxn id="3024"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40" name="Google Shape;3040;p56"/>
            <p:cNvCxnSpPr>
              <a:stCxn id="3023"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041" name="Google Shape;3041;p56"/>
            <p:cNvCxnSpPr>
              <a:stCxn id="3027"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42" name="Google Shape;3042;p56"/>
            <p:cNvCxnSpPr>
              <a:stCxn id="3031"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043" name="Google Shape;3043;p56"/>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5" name="Google Shape;3045;p56"/>
            <p:cNvCxnSpPr>
              <a:stCxn id="3043" idx="0"/>
              <a:endCxn id="3044"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046" name="Google Shape;3046;p56"/>
            <p:cNvCxnSpPr>
              <a:stCxn id="3043" idx="4"/>
              <a:endCxn id="3047"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048" name="Google Shape;3048;p56"/>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2" name="Google Shape;3052;p56"/>
            <p:cNvCxnSpPr>
              <a:stCxn id="3047" idx="4"/>
              <a:endCxn id="3051"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053" name="Google Shape;3053;p56"/>
            <p:cNvCxnSpPr>
              <a:stCxn id="3044" idx="0"/>
              <a:endCxn id="3048"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054" name="Google Shape;3054;p56"/>
            <p:cNvCxnSpPr>
              <a:stCxn id="3048" idx="0"/>
              <a:endCxn id="3049"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055" name="Google Shape;3055;p56"/>
            <p:cNvCxnSpPr>
              <a:stCxn id="3049" idx="0"/>
              <a:endCxn id="3050"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056" name="Google Shape;3056;p56"/>
            <p:cNvCxnSpPr>
              <a:stCxn id="3050"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57" name="Google Shape;3057;p56"/>
            <p:cNvCxnSpPr>
              <a:stCxn id="3049"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58" name="Google Shape;3058;p56"/>
            <p:cNvCxnSpPr>
              <a:stCxn id="3048"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59" name="Google Shape;3059;p56"/>
            <p:cNvCxnSpPr>
              <a:stCxn id="3044"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60" name="Google Shape;3060;p56"/>
            <p:cNvCxnSpPr>
              <a:stCxn id="3043"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061" name="Google Shape;3061;p56"/>
            <p:cNvCxnSpPr>
              <a:stCxn id="3047"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62" name="Google Shape;3062;p56"/>
            <p:cNvCxnSpPr>
              <a:stCxn id="3051"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3063" name="Google Shape;3063;p56"/>
          <p:cNvGrpSpPr/>
          <p:nvPr/>
        </p:nvGrpSpPr>
        <p:grpSpPr>
          <a:xfrm>
            <a:off x="1842352" y="1921158"/>
            <a:ext cx="5212031" cy="2937788"/>
            <a:chOff x="1661773" y="2121579"/>
            <a:chExt cx="5212031" cy="2937788"/>
          </a:xfrm>
        </p:grpSpPr>
        <p:sp>
          <p:nvSpPr>
            <p:cNvPr id="3064" name="Google Shape;3064;p56"/>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6" name="Google Shape;3066;p56"/>
            <p:cNvCxnSpPr>
              <a:stCxn id="3064" idx="0"/>
              <a:endCxn id="3065"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067" name="Google Shape;3067;p56"/>
            <p:cNvCxnSpPr>
              <a:stCxn id="3064" idx="4"/>
              <a:endCxn id="3068"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069" name="Google Shape;3069;p56"/>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3" name="Google Shape;3073;p56"/>
            <p:cNvCxnSpPr>
              <a:stCxn id="3068" idx="4"/>
              <a:endCxn id="3072"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074" name="Google Shape;3074;p56"/>
            <p:cNvCxnSpPr>
              <a:stCxn id="3065" idx="0"/>
              <a:endCxn id="3069"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075" name="Google Shape;3075;p56"/>
            <p:cNvCxnSpPr>
              <a:stCxn id="3069" idx="0"/>
              <a:endCxn id="3070"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076" name="Google Shape;3076;p56"/>
            <p:cNvCxnSpPr>
              <a:stCxn id="3070" idx="0"/>
              <a:endCxn id="3071"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3077" name="Google Shape;3077;p56"/>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9" name="Google Shape;3079;p56"/>
            <p:cNvCxnSpPr>
              <a:stCxn id="3077" idx="0"/>
              <a:endCxn id="3078"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080" name="Google Shape;3080;p56"/>
            <p:cNvCxnSpPr>
              <a:stCxn id="3077" idx="4"/>
              <a:endCxn id="3081"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082" name="Google Shape;3082;p56"/>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6"/>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6" name="Google Shape;3086;p56"/>
            <p:cNvCxnSpPr>
              <a:stCxn id="3081" idx="4"/>
              <a:endCxn id="3085"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087" name="Google Shape;3087;p56"/>
            <p:cNvCxnSpPr>
              <a:stCxn id="3078" idx="0"/>
              <a:endCxn id="3082"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088" name="Google Shape;3088;p56"/>
            <p:cNvCxnSpPr>
              <a:stCxn id="3082" idx="0"/>
              <a:endCxn id="3083"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089" name="Google Shape;3089;p56"/>
            <p:cNvCxnSpPr>
              <a:stCxn id="3083" idx="0"/>
              <a:endCxn id="3084"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090" name="Google Shape;3090;p56"/>
            <p:cNvCxnSpPr>
              <a:stCxn id="3084" idx="2"/>
              <a:endCxn id="3071"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91" name="Google Shape;3091;p56"/>
            <p:cNvCxnSpPr>
              <a:stCxn id="3083" idx="2"/>
              <a:endCxn id="3070"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92" name="Google Shape;3092;p56"/>
            <p:cNvCxnSpPr>
              <a:stCxn id="3082" idx="2"/>
              <a:endCxn id="3069"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93" name="Google Shape;3093;p56"/>
            <p:cNvCxnSpPr>
              <a:stCxn id="3078" idx="2"/>
              <a:endCxn id="3065"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94" name="Google Shape;3094;p56"/>
            <p:cNvCxnSpPr>
              <a:stCxn id="3077" idx="2"/>
              <a:endCxn id="3064"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095" name="Google Shape;3095;p56"/>
            <p:cNvCxnSpPr>
              <a:stCxn id="3081" idx="2"/>
              <a:endCxn id="3068"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096" name="Google Shape;3096;p56"/>
            <p:cNvCxnSpPr>
              <a:stCxn id="3085" idx="2"/>
              <a:endCxn id="3072"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097" name="Google Shape;3097;p56"/>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9" name="Google Shape;3099;p56"/>
            <p:cNvCxnSpPr>
              <a:stCxn id="3097" idx="0"/>
              <a:endCxn id="3098"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100" name="Google Shape;3100;p56"/>
            <p:cNvCxnSpPr>
              <a:stCxn id="3097" idx="4"/>
              <a:endCxn id="3101"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102" name="Google Shape;3102;p56"/>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6" name="Google Shape;3106;p56"/>
            <p:cNvCxnSpPr>
              <a:stCxn id="3101" idx="4"/>
              <a:endCxn id="3105"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107" name="Google Shape;3107;p56"/>
            <p:cNvCxnSpPr>
              <a:stCxn id="3098" idx="0"/>
              <a:endCxn id="3102"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108" name="Google Shape;3108;p56"/>
            <p:cNvCxnSpPr>
              <a:stCxn id="3102" idx="0"/>
              <a:endCxn id="3103"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109" name="Google Shape;3109;p56"/>
            <p:cNvCxnSpPr>
              <a:stCxn id="3103" idx="0"/>
              <a:endCxn id="3104"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110" name="Google Shape;3110;p56"/>
            <p:cNvCxnSpPr>
              <a:stCxn id="3104"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11" name="Google Shape;3111;p56"/>
            <p:cNvCxnSpPr>
              <a:stCxn id="3103"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12" name="Google Shape;3112;p56"/>
            <p:cNvCxnSpPr>
              <a:stCxn id="3102"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13" name="Google Shape;3113;p56"/>
            <p:cNvCxnSpPr>
              <a:stCxn id="3098"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14" name="Google Shape;3114;p56"/>
            <p:cNvCxnSpPr>
              <a:stCxn id="3097"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115" name="Google Shape;3115;p56"/>
            <p:cNvCxnSpPr>
              <a:stCxn id="3101"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16" name="Google Shape;3116;p56"/>
            <p:cNvCxnSpPr>
              <a:stCxn id="3105"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117" name="Google Shape;3117;p56"/>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9" name="Google Shape;3119;p56"/>
            <p:cNvCxnSpPr>
              <a:stCxn id="3117" idx="0"/>
              <a:endCxn id="3118"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120" name="Google Shape;3120;p56"/>
            <p:cNvCxnSpPr>
              <a:stCxn id="3117" idx="4"/>
              <a:endCxn id="3121"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122" name="Google Shape;3122;p56"/>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6"/>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6" name="Google Shape;3126;p56"/>
            <p:cNvCxnSpPr>
              <a:stCxn id="3121" idx="4"/>
              <a:endCxn id="3125"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127" name="Google Shape;3127;p56"/>
            <p:cNvCxnSpPr>
              <a:stCxn id="3118" idx="0"/>
              <a:endCxn id="3122"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128" name="Google Shape;3128;p56"/>
            <p:cNvCxnSpPr>
              <a:stCxn id="3122" idx="0"/>
              <a:endCxn id="3123"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129" name="Google Shape;3129;p56"/>
            <p:cNvCxnSpPr>
              <a:stCxn id="3123" idx="0"/>
              <a:endCxn id="3124"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130" name="Google Shape;3130;p56"/>
            <p:cNvCxnSpPr>
              <a:stCxn id="3124"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31" name="Google Shape;3131;p56"/>
            <p:cNvCxnSpPr>
              <a:stCxn id="3123"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32" name="Google Shape;3132;p56"/>
            <p:cNvCxnSpPr>
              <a:stCxn id="3122"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33" name="Google Shape;3133;p56"/>
            <p:cNvCxnSpPr>
              <a:stCxn id="3118"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34" name="Google Shape;3134;p56"/>
            <p:cNvCxnSpPr>
              <a:stCxn id="3117"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135" name="Google Shape;3135;p56"/>
            <p:cNvCxnSpPr>
              <a:stCxn id="3121"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36" name="Google Shape;3136;p56"/>
            <p:cNvCxnSpPr>
              <a:stCxn id="3125"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137" name="Google Shape;3137;p56"/>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9" name="Google Shape;3139;p56"/>
            <p:cNvCxnSpPr>
              <a:stCxn id="3137" idx="0"/>
              <a:endCxn id="3138"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140" name="Google Shape;3140;p56"/>
            <p:cNvCxnSpPr>
              <a:stCxn id="3137" idx="4"/>
              <a:endCxn id="3141"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142" name="Google Shape;3142;p56"/>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6" name="Google Shape;3146;p56"/>
            <p:cNvCxnSpPr>
              <a:stCxn id="3141" idx="4"/>
              <a:endCxn id="3145"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147" name="Google Shape;3147;p56"/>
            <p:cNvCxnSpPr>
              <a:stCxn id="3138" idx="0"/>
              <a:endCxn id="3142"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148" name="Google Shape;3148;p56"/>
            <p:cNvCxnSpPr>
              <a:stCxn id="3142" idx="0"/>
              <a:endCxn id="3143"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149" name="Google Shape;3149;p56"/>
            <p:cNvCxnSpPr>
              <a:stCxn id="3143" idx="0"/>
              <a:endCxn id="3144"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150" name="Google Shape;3150;p56"/>
            <p:cNvCxnSpPr>
              <a:stCxn id="3144"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51" name="Google Shape;3151;p56"/>
            <p:cNvCxnSpPr>
              <a:stCxn id="3143"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52" name="Google Shape;3152;p56"/>
            <p:cNvCxnSpPr>
              <a:stCxn id="3142"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53" name="Google Shape;3153;p56"/>
            <p:cNvCxnSpPr>
              <a:stCxn id="3138"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54" name="Google Shape;3154;p56"/>
            <p:cNvCxnSpPr>
              <a:stCxn id="3137"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155" name="Google Shape;3155;p56"/>
            <p:cNvCxnSpPr>
              <a:stCxn id="3141"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56" name="Google Shape;3156;p56"/>
            <p:cNvCxnSpPr>
              <a:stCxn id="3145"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157" name="Google Shape;3157;p56"/>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9" name="Google Shape;3159;p56"/>
            <p:cNvCxnSpPr>
              <a:stCxn id="3157" idx="0"/>
              <a:endCxn id="3158"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160" name="Google Shape;3160;p56"/>
            <p:cNvCxnSpPr>
              <a:stCxn id="3157" idx="4"/>
              <a:endCxn id="3161"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162" name="Google Shape;3162;p56"/>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6" name="Google Shape;3166;p56"/>
            <p:cNvCxnSpPr>
              <a:stCxn id="3161" idx="4"/>
              <a:endCxn id="3165"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167" name="Google Shape;3167;p56"/>
            <p:cNvCxnSpPr>
              <a:stCxn id="3158" idx="0"/>
              <a:endCxn id="3162"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168" name="Google Shape;3168;p56"/>
            <p:cNvCxnSpPr>
              <a:stCxn id="3162" idx="0"/>
              <a:endCxn id="3163"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169" name="Google Shape;3169;p56"/>
            <p:cNvCxnSpPr>
              <a:stCxn id="3163" idx="0"/>
              <a:endCxn id="3164"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170" name="Google Shape;3170;p56"/>
            <p:cNvCxnSpPr>
              <a:stCxn id="3164"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71" name="Google Shape;3171;p56"/>
            <p:cNvCxnSpPr>
              <a:stCxn id="3163"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72" name="Google Shape;3172;p56"/>
            <p:cNvCxnSpPr>
              <a:stCxn id="3162"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73" name="Google Shape;3173;p56"/>
            <p:cNvCxnSpPr>
              <a:stCxn id="3158"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74" name="Google Shape;3174;p56"/>
            <p:cNvCxnSpPr>
              <a:stCxn id="3157"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175" name="Google Shape;3175;p56"/>
            <p:cNvCxnSpPr>
              <a:stCxn id="3161"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76" name="Google Shape;3176;p56"/>
            <p:cNvCxnSpPr>
              <a:stCxn id="3165"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177" name="Google Shape;3177;p56"/>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9" name="Google Shape;3179;p56"/>
            <p:cNvCxnSpPr>
              <a:stCxn id="3177" idx="0"/>
              <a:endCxn id="3178"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180" name="Google Shape;3180;p56"/>
            <p:cNvCxnSpPr>
              <a:stCxn id="3177" idx="4"/>
              <a:endCxn id="3181"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182" name="Google Shape;3182;p56"/>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6" name="Google Shape;3186;p56"/>
            <p:cNvCxnSpPr>
              <a:stCxn id="3181" idx="4"/>
              <a:endCxn id="3185"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187" name="Google Shape;3187;p56"/>
            <p:cNvCxnSpPr>
              <a:stCxn id="3178" idx="0"/>
              <a:endCxn id="3182"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188" name="Google Shape;3188;p56"/>
            <p:cNvCxnSpPr>
              <a:stCxn id="3182" idx="0"/>
              <a:endCxn id="3183"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189" name="Google Shape;3189;p56"/>
            <p:cNvCxnSpPr>
              <a:stCxn id="3183" idx="0"/>
              <a:endCxn id="3184"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190" name="Google Shape;3190;p56"/>
            <p:cNvCxnSpPr>
              <a:stCxn id="3184"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91" name="Google Shape;3191;p56"/>
            <p:cNvCxnSpPr>
              <a:stCxn id="3183"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92" name="Google Shape;3192;p56"/>
            <p:cNvCxnSpPr>
              <a:stCxn id="3182"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93" name="Google Shape;3193;p56"/>
            <p:cNvCxnSpPr>
              <a:stCxn id="3178"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94" name="Google Shape;3194;p56"/>
            <p:cNvCxnSpPr>
              <a:stCxn id="3177"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195" name="Google Shape;3195;p56"/>
            <p:cNvCxnSpPr>
              <a:stCxn id="3181"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96" name="Google Shape;3196;p56"/>
            <p:cNvCxnSpPr>
              <a:stCxn id="3185"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97" name="Google Shape;3197;p56"/>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98" name="Google Shape;3198;p56"/>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199" name="Google Shape;3199;p56"/>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00" name="Google Shape;3200;p56"/>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01" name="Google Shape;3201;p56"/>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202" name="Google Shape;3202;p56"/>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03" name="Google Shape;3203;p56"/>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204" name="Google Shape;3204;p56"/>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6" name="Google Shape;3206;p56"/>
            <p:cNvCxnSpPr>
              <a:stCxn id="3204" idx="0"/>
              <a:endCxn id="3205"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207" name="Google Shape;3207;p56"/>
            <p:cNvCxnSpPr>
              <a:stCxn id="3204" idx="4"/>
              <a:endCxn id="3208"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209" name="Google Shape;3209;p56"/>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3" name="Google Shape;3213;p56"/>
            <p:cNvCxnSpPr>
              <a:stCxn id="3208" idx="4"/>
              <a:endCxn id="3212"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214" name="Google Shape;3214;p56"/>
            <p:cNvCxnSpPr>
              <a:stCxn id="3205" idx="0"/>
              <a:endCxn id="3209"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215" name="Google Shape;3215;p56"/>
            <p:cNvCxnSpPr>
              <a:stCxn id="3209" idx="0"/>
              <a:endCxn id="3210"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216" name="Google Shape;3216;p56"/>
            <p:cNvCxnSpPr>
              <a:stCxn id="3210" idx="0"/>
              <a:endCxn id="3211"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217" name="Google Shape;3217;p56"/>
            <p:cNvCxnSpPr>
              <a:stCxn id="3211"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18" name="Google Shape;3218;p56"/>
            <p:cNvCxnSpPr>
              <a:stCxn id="3210"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19" name="Google Shape;3219;p56"/>
            <p:cNvCxnSpPr>
              <a:stCxn id="3209"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20" name="Google Shape;3220;p56"/>
            <p:cNvCxnSpPr>
              <a:stCxn id="3205"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21" name="Google Shape;3221;p56"/>
            <p:cNvCxnSpPr>
              <a:stCxn id="3204"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222" name="Google Shape;3222;p56"/>
            <p:cNvCxnSpPr>
              <a:stCxn id="3208"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23" name="Google Shape;3223;p56"/>
            <p:cNvCxnSpPr>
              <a:stCxn id="3212"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224" name="Google Shape;3224;p56"/>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6"/>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6" name="Google Shape;3226;p56"/>
            <p:cNvCxnSpPr>
              <a:stCxn id="3224" idx="0"/>
              <a:endCxn id="3225"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227" name="Google Shape;3227;p56"/>
            <p:cNvCxnSpPr>
              <a:stCxn id="3224" idx="4"/>
              <a:endCxn id="3228"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229" name="Google Shape;3229;p56"/>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6"/>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6"/>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6"/>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3" name="Google Shape;3233;p56"/>
            <p:cNvCxnSpPr>
              <a:stCxn id="3228" idx="4"/>
              <a:endCxn id="3232"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234" name="Google Shape;3234;p56"/>
            <p:cNvCxnSpPr>
              <a:stCxn id="3225" idx="0"/>
              <a:endCxn id="3229"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235" name="Google Shape;3235;p56"/>
            <p:cNvCxnSpPr>
              <a:stCxn id="3229" idx="0"/>
              <a:endCxn id="3230"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236" name="Google Shape;3236;p56"/>
            <p:cNvCxnSpPr>
              <a:stCxn id="3230" idx="0"/>
              <a:endCxn id="3231"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237" name="Google Shape;3237;p56"/>
            <p:cNvCxnSpPr>
              <a:stCxn id="3231"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38" name="Google Shape;3238;p56"/>
            <p:cNvCxnSpPr>
              <a:stCxn id="3230"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39" name="Google Shape;3239;p56"/>
            <p:cNvCxnSpPr>
              <a:stCxn id="3229"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40" name="Google Shape;3240;p56"/>
            <p:cNvCxnSpPr>
              <a:stCxn id="3225"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41" name="Google Shape;3241;p56"/>
            <p:cNvCxnSpPr>
              <a:stCxn id="3224"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242" name="Google Shape;3242;p56"/>
            <p:cNvCxnSpPr>
              <a:stCxn id="3228"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43" name="Google Shape;3243;p56"/>
            <p:cNvCxnSpPr>
              <a:stCxn id="3232"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244" name="Google Shape;3244;p56"/>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6"/>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6" name="Google Shape;3246;p56"/>
            <p:cNvCxnSpPr>
              <a:stCxn id="3244" idx="0"/>
              <a:endCxn id="3245"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247" name="Google Shape;3247;p56"/>
            <p:cNvCxnSpPr>
              <a:stCxn id="3244" idx="4"/>
              <a:endCxn id="3248"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249" name="Google Shape;3249;p56"/>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6"/>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6"/>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6"/>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6"/>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3" name="Google Shape;3253;p56"/>
            <p:cNvCxnSpPr>
              <a:stCxn id="3248" idx="4"/>
              <a:endCxn id="3252"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254" name="Google Shape;3254;p56"/>
            <p:cNvCxnSpPr>
              <a:stCxn id="3245" idx="0"/>
              <a:endCxn id="3249"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255" name="Google Shape;3255;p56"/>
            <p:cNvCxnSpPr>
              <a:stCxn id="3249" idx="0"/>
              <a:endCxn id="3250"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256" name="Google Shape;3256;p56"/>
            <p:cNvCxnSpPr>
              <a:stCxn id="3250" idx="0"/>
              <a:endCxn id="3251"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257" name="Google Shape;3257;p56"/>
            <p:cNvCxnSpPr>
              <a:stCxn id="3251"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58" name="Google Shape;3258;p56"/>
            <p:cNvCxnSpPr>
              <a:stCxn id="3250"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59" name="Google Shape;3259;p56"/>
            <p:cNvCxnSpPr>
              <a:stCxn id="3249"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60" name="Google Shape;3260;p56"/>
            <p:cNvCxnSpPr>
              <a:stCxn id="3245"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61" name="Google Shape;3261;p56"/>
            <p:cNvCxnSpPr>
              <a:stCxn id="3244"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262" name="Google Shape;3262;p56"/>
            <p:cNvCxnSpPr>
              <a:stCxn id="3248"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63" name="Google Shape;3263;p56"/>
            <p:cNvCxnSpPr>
              <a:stCxn id="3252"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3264" name="Google Shape;3264;p56"/>
          <p:cNvGrpSpPr/>
          <p:nvPr/>
        </p:nvGrpSpPr>
        <p:grpSpPr>
          <a:xfrm>
            <a:off x="1890373" y="1864800"/>
            <a:ext cx="5212031" cy="2937788"/>
            <a:chOff x="1661773" y="2121579"/>
            <a:chExt cx="5212031" cy="2937788"/>
          </a:xfrm>
        </p:grpSpPr>
        <p:sp>
          <p:nvSpPr>
            <p:cNvPr id="3265" name="Google Shape;3265;p56"/>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6"/>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7" name="Google Shape;3267;p56"/>
            <p:cNvCxnSpPr>
              <a:stCxn id="3265" idx="0"/>
              <a:endCxn id="3266"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268" name="Google Shape;3268;p56"/>
            <p:cNvCxnSpPr>
              <a:stCxn id="3265" idx="4"/>
              <a:endCxn id="3269"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270" name="Google Shape;3270;p56"/>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6"/>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6"/>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6"/>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6"/>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4" name="Google Shape;3274;p56"/>
            <p:cNvCxnSpPr>
              <a:stCxn id="3269" idx="4"/>
              <a:endCxn id="3273"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275" name="Google Shape;3275;p56"/>
            <p:cNvCxnSpPr>
              <a:stCxn id="3266" idx="0"/>
              <a:endCxn id="3270"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276" name="Google Shape;3276;p56"/>
            <p:cNvCxnSpPr>
              <a:stCxn id="3270" idx="0"/>
              <a:endCxn id="3271"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277" name="Google Shape;3277;p56"/>
            <p:cNvCxnSpPr>
              <a:stCxn id="3271" idx="0"/>
              <a:endCxn id="3272"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3278" name="Google Shape;3278;p56"/>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6"/>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0" name="Google Shape;3280;p56"/>
            <p:cNvCxnSpPr>
              <a:stCxn id="3278" idx="0"/>
              <a:endCxn id="3279"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281" name="Google Shape;3281;p56"/>
            <p:cNvCxnSpPr>
              <a:stCxn id="3278" idx="4"/>
              <a:endCxn id="3282"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283" name="Google Shape;3283;p56"/>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6"/>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6"/>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6"/>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6"/>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7" name="Google Shape;3287;p56"/>
            <p:cNvCxnSpPr>
              <a:stCxn id="3282" idx="4"/>
              <a:endCxn id="3286"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288" name="Google Shape;3288;p56"/>
            <p:cNvCxnSpPr>
              <a:stCxn id="3279" idx="0"/>
              <a:endCxn id="3283"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289" name="Google Shape;3289;p56"/>
            <p:cNvCxnSpPr>
              <a:stCxn id="3283" idx="0"/>
              <a:endCxn id="3284"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290" name="Google Shape;3290;p56"/>
            <p:cNvCxnSpPr>
              <a:stCxn id="3284" idx="0"/>
              <a:endCxn id="3285"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291" name="Google Shape;3291;p56"/>
            <p:cNvCxnSpPr>
              <a:stCxn id="3285" idx="2"/>
              <a:endCxn id="3272"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92" name="Google Shape;3292;p56"/>
            <p:cNvCxnSpPr>
              <a:stCxn id="3284" idx="2"/>
              <a:endCxn id="3271"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93" name="Google Shape;3293;p56"/>
            <p:cNvCxnSpPr>
              <a:stCxn id="3283" idx="2"/>
              <a:endCxn id="3270"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94" name="Google Shape;3294;p56"/>
            <p:cNvCxnSpPr>
              <a:stCxn id="3279" idx="2"/>
              <a:endCxn id="3266"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95" name="Google Shape;3295;p56"/>
            <p:cNvCxnSpPr>
              <a:stCxn id="3278" idx="2"/>
              <a:endCxn id="3265"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296" name="Google Shape;3296;p56"/>
            <p:cNvCxnSpPr>
              <a:stCxn id="3282" idx="2"/>
              <a:endCxn id="3269"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297" name="Google Shape;3297;p56"/>
            <p:cNvCxnSpPr>
              <a:stCxn id="3286" idx="2"/>
              <a:endCxn id="3273"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298" name="Google Shape;3298;p56"/>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6"/>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0" name="Google Shape;3300;p56"/>
            <p:cNvCxnSpPr>
              <a:stCxn id="3298" idx="0"/>
              <a:endCxn id="3299"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301" name="Google Shape;3301;p56"/>
            <p:cNvCxnSpPr>
              <a:stCxn id="3298" idx="4"/>
              <a:endCxn id="3302"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303" name="Google Shape;3303;p56"/>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6"/>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6"/>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6"/>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7" name="Google Shape;3307;p56"/>
            <p:cNvCxnSpPr>
              <a:stCxn id="3302" idx="4"/>
              <a:endCxn id="3306"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308" name="Google Shape;3308;p56"/>
            <p:cNvCxnSpPr>
              <a:stCxn id="3299" idx="0"/>
              <a:endCxn id="3303"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309" name="Google Shape;3309;p56"/>
            <p:cNvCxnSpPr>
              <a:stCxn id="3303" idx="0"/>
              <a:endCxn id="3304"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310" name="Google Shape;3310;p56"/>
            <p:cNvCxnSpPr>
              <a:stCxn id="3304" idx="0"/>
              <a:endCxn id="3305"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311" name="Google Shape;3311;p56"/>
            <p:cNvCxnSpPr>
              <a:stCxn id="3305"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12" name="Google Shape;3312;p56"/>
            <p:cNvCxnSpPr>
              <a:stCxn id="3304"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13" name="Google Shape;3313;p56"/>
            <p:cNvCxnSpPr>
              <a:stCxn id="3303"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14" name="Google Shape;3314;p56"/>
            <p:cNvCxnSpPr>
              <a:stCxn id="3299"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15" name="Google Shape;3315;p56"/>
            <p:cNvCxnSpPr>
              <a:stCxn id="3298"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316" name="Google Shape;3316;p56"/>
            <p:cNvCxnSpPr>
              <a:stCxn id="3302"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17" name="Google Shape;3317;p56"/>
            <p:cNvCxnSpPr>
              <a:stCxn id="3306"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318" name="Google Shape;3318;p56"/>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0" name="Google Shape;3320;p56"/>
            <p:cNvCxnSpPr>
              <a:stCxn id="3318" idx="0"/>
              <a:endCxn id="3319"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321" name="Google Shape;3321;p56"/>
            <p:cNvCxnSpPr>
              <a:stCxn id="3318" idx="4"/>
              <a:endCxn id="3322"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323" name="Google Shape;3323;p56"/>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6"/>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6"/>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7" name="Google Shape;3327;p56"/>
            <p:cNvCxnSpPr>
              <a:stCxn id="3322" idx="4"/>
              <a:endCxn id="3326"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328" name="Google Shape;3328;p56"/>
            <p:cNvCxnSpPr>
              <a:stCxn id="3319" idx="0"/>
              <a:endCxn id="3323"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329" name="Google Shape;3329;p56"/>
            <p:cNvCxnSpPr>
              <a:stCxn id="3323" idx="0"/>
              <a:endCxn id="3324"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330" name="Google Shape;3330;p56"/>
            <p:cNvCxnSpPr>
              <a:stCxn id="3324" idx="0"/>
              <a:endCxn id="3325"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331" name="Google Shape;3331;p56"/>
            <p:cNvCxnSpPr>
              <a:stCxn id="3325"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32" name="Google Shape;3332;p56"/>
            <p:cNvCxnSpPr>
              <a:stCxn id="3324"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33" name="Google Shape;3333;p56"/>
            <p:cNvCxnSpPr>
              <a:stCxn id="3323"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34" name="Google Shape;3334;p56"/>
            <p:cNvCxnSpPr>
              <a:stCxn id="3319"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35" name="Google Shape;3335;p56"/>
            <p:cNvCxnSpPr>
              <a:stCxn id="3318"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336" name="Google Shape;3336;p56"/>
            <p:cNvCxnSpPr>
              <a:stCxn id="3322"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37" name="Google Shape;3337;p56"/>
            <p:cNvCxnSpPr>
              <a:stCxn id="3326"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338" name="Google Shape;3338;p56"/>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0" name="Google Shape;3340;p56"/>
            <p:cNvCxnSpPr>
              <a:stCxn id="3338" idx="0"/>
              <a:endCxn id="3339"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341" name="Google Shape;3341;p56"/>
            <p:cNvCxnSpPr>
              <a:stCxn id="3338" idx="4"/>
              <a:endCxn id="3342"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343" name="Google Shape;3343;p56"/>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6"/>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6"/>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7" name="Google Shape;3347;p56"/>
            <p:cNvCxnSpPr>
              <a:stCxn id="3342" idx="4"/>
              <a:endCxn id="3346"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348" name="Google Shape;3348;p56"/>
            <p:cNvCxnSpPr>
              <a:stCxn id="3339" idx="0"/>
              <a:endCxn id="3343"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349" name="Google Shape;3349;p56"/>
            <p:cNvCxnSpPr>
              <a:stCxn id="3343" idx="0"/>
              <a:endCxn id="3344"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350" name="Google Shape;3350;p56"/>
            <p:cNvCxnSpPr>
              <a:stCxn id="3344" idx="0"/>
              <a:endCxn id="3345"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351" name="Google Shape;3351;p56"/>
            <p:cNvCxnSpPr>
              <a:stCxn id="3345"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52" name="Google Shape;3352;p56"/>
            <p:cNvCxnSpPr>
              <a:stCxn id="3344"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53" name="Google Shape;3353;p56"/>
            <p:cNvCxnSpPr>
              <a:stCxn id="3343"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54" name="Google Shape;3354;p56"/>
            <p:cNvCxnSpPr>
              <a:stCxn id="3339"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55" name="Google Shape;3355;p56"/>
            <p:cNvCxnSpPr>
              <a:stCxn id="3338"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356" name="Google Shape;3356;p56"/>
            <p:cNvCxnSpPr>
              <a:stCxn id="3342"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57" name="Google Shape;3357;p56"/>
            <p:cNvCxnSpPr>
              <a:stCxn id="3346"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358" name="Google Shape;3358;p56"/>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6"/>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0" name="Google Shape;3360;p56"/>
            <p:cNvCxnSpPr>
              <a:stCxn id="3358" idx="0"/>
              <a:endCxn id="3359"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361" name="Google Shape;3361;p56"/>
            <p:cNvCxnSpPr>
              <a:stCxn id="3358" idx="4"/>
              <a:endCxn id="3362"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363" name="Google Shape;3363;p56"/>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6"/>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6"/>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7" name="Google Shape;3367;p56"/>
            <p:cNvCxnSpPr>
              <a:stCxn id="3362" idx="4"/>
              <a:endCxn id="3366"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368" name="Google Shape;3368;p56"/>
            <p:cNvCxnSpPr>
              <a:stCxn id="3359" idx="0"/>
              <a:endCxn id="3363"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369" name="Google Shape;3369;p56"/>
            <p:cNvCxnSpPr>
              <a:stCxn id="3363" idx="0"/>
              <a:endCxn id="3364"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370" name="Google Shape;3370;p56"/>
            <p:cNvCxnSpPr>
              <a:stCxn id="3364" idx="0"/>
              <a:endCxn id="3365"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371" name="Google Shape;3371;p56"/>
            <p:cNvCxnSpPr>
              <a:stCxn id="3365"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72" name="Google Shape;3372;p56"/>
            <p:cNvCxnSpPr>
              <a:stCxn id="3364"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73" name="Google Shape;3373;p56"/>
            <p:cNvCxnSpPr>
              <a:stCxn id="3363"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74" name="Google Shape;3374;p56"/>
            <p:cNvCxnSpPr>
              <a:stCxn id="3359"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75" name="Google Shape;3375;p56"/>
            <p:cNvCxnSpPr>
              <a:stCxn id="3358"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376" name="Google Shape;3376;p56"/>
            <p:cNvCxnSpPr>
              <a:stCxn id="3362"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77" name="Google Shape;3377;p56"/>
            <p:cNvCxnSpPr>
              <a:stCxn id="3366"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378" name="Google Shape;3378;p56"/>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6"/>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0" name="Google Shape;3380;p56"/>
            <p:cNvCxnSpPr>
              <a:stCxn id="3378" idx="0"/>
              <a:endCxn id="3379"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381" name="Google Shape;3381;p56"/>
            <p:cNvCxnSpPr>
              <a:stCxn id="3378" idx="4"/>
              <a:endCxn id="3382"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383" name="Google Shape;3383;p56"/>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6"/>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6"/>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7" name="Google Shape;3387;p56"/>
            <p:cNvCxnSpPr>
              <a:stCxn id="3382" idx="4"/>
              <a:endCxn id="3386"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388" name="Google Shape;3388;p56"/>
            <p:cNvCxnSpPr>
              <a:stCxn id="3379" idx="0"/>
              <a:endCxn id="3383"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389" name="Google Shape;3389;p56"/>
            <p:cNvCxnSpPr>
              <a:stCxn id="3383" idx="0"/>
              <a:endCxn id="3384"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390" name="Google Shape;3390;p56"/>
            <p:cNvCxnSpPr>
              <a:stCxn id="3384" idx="0"/>
              <a:endCxn id="3385"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391" name="Google Shape;3391;p56"/>
            <p:cNvCxnSpPr>
              <a:stCxn id="3385"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92" name="Google Shape;3392;p56"/>
            <p:cNvCxnSpPr>
              <a:stCxn id="3384"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93" name="Google Shape;3393;p56"/>
            <p:cNvCxnSpPr>
              <a:stCxn id="3383"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94" name="Google Shape;3394;p56"/>
            <p:cNvCxnSpPr>
              <a:stCxn id="3379"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95" name="Google Shape;3395;p56"/>
            <p:cNvCxnSpPr>
              <a:stCxn id="3378"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396" name="Google Shape;3396;p56"/>
            <p:cNvCxnSpPr>
              <a:stCxn id="3382"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97" name="Google Shape;3397;p56"/>
            <p:cNvCxnSpPr>
              <a:stCxn id="3386"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98" name="Google Shape;3398;p56"/>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399" name="Google Shape;3399;p56"/>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00" name="Google Shape;3400;p56"/>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01" name="Google Shape;3401;p56"/>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02" name="Google Shape;3402;p56"/>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403" name="Google Shape;3403;p56"/>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04" name="Google Shape;3404;p56"/>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405" name="Google Shape;3405;p56"/>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7" name="Google Shape;3407;p56"/>
            <p:cNvCxnSpPr>
              <a:stCxn id="3405" idx="0"/>
              <a:endCxn id="3406"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408" name="Google Shape;3408;p56"/>
            <p:cNvCxnSpPr>
              <a:stCxn id="3405" idx="4"/>
              <a:endCxn id="3409"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410" name="Google Shape;3410;p56"/>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6"/>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6"/>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14" name="Google Shape;3414;p56"/>
            <p:cNvCxnSpPr>
              <a:stCxn id="3409" idx="4"/>
              <a:endCxn id="3413"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415" name="Google Shape;3415;p56"/>
            <p:cNvCxnSpPr>
              <a:stCxn id="3406" idx="0"/>
              <a:endCxn id="3410"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416" name="Google Shape;3416;p56"/>
            <p:cNvCxnSpPr>
              <a:stCxn id="3410" idx="0"/>
              <a:endCxn id="3411"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417" name="Google Shape;3417;p56"/>
            <p:cNvCxnSpPr>
              <a:stCxn id="3411" idx="0"/>
              <a:endCxn id="3412"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418" name="Google Shape;3418;p56"/>
            <p:cNvCxnSpPr>
              <a:stCxn id="3412"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19" name="Google Shape;3419;p56"/>
            <p:cNvCxnSpPr>
              <a:stCxn id="3411"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20" name="Google Shape;3420;p56"/>
            <p:cNvCxnSpPr>
              <a:stCxn id="3410"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21" name="Google Shape;3421;p56"/>
            <p:cNvCxnSpPr>
              <a:stCxn id="3406"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22" name="Google Shape;3422;p56"/>
            <p:cNvCxnSpPr>
              <a:stCxn id="3405"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423" name="Google Shape;3423;p56"/>
            <p:cNvCxnSpPr>
              <a:stCxn id="3409"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24" name="Google Shape;3424;p56"/>
            <p:cNvCxnSpPr>
              <a:stCxn id="3413"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425" name="Google Shape;3425;p56"/>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6"/>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7" name="Google Shape;3427;p56"/>
            <p:cNvCxnSpPr>
              <a:stCxn id="3425" idx="0"/>
              <a:endCxn id="3426"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428" name="Google Shape;3428;p56"/>
            <p:cNvCxnSpPr>
              <a:stCxn id="3425" idx="4"/>
              <a:endCxn id="3429"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430" name="Google Shape;3430;p56"/>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6"/>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6"/>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6"/>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6"/>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4" name="Google Shape;3434;p56"/>
            <p:cNvCxnSpPr>
              <a:stCxn id="3429" idx="4"/>
              <a:endCxn id="3433"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435" name="Google Shape;3435;p56"/>
            <p:cNvCxnSpPr>
              <a:stCxn id="3426" idx="0"/>
              <a:endCxn id="3430"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436" name="Google Shape;3436;p56"/>
            <p:cNvCxnSpPr>
              <a:stCxn id="3430" idx="0"/>
              <a:endCxn id="3431"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437" name="Google Shape;3437;p56"/>
            <p:cNvCxnSpPr>
              <a:stCxn id="3431" idx="0"/>
              <a:endCxn id="3432"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438" name="Google Shape;3438;p56"/>
            <p:cNvCxnSpPr>
              <a:stCxn id="3432"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39" name="Google Shape;3439;p56"/>
            <p:cNvCxnSpPr>
              <a:stCxn id="3431"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40" name="Google Shape;3440;p56"/>
            <p:cNvCxnSpPr>
              <a:stCxn id="3430"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41" name="Google Shape;3441;p56"/>
            <p:cNvCxnSpPr>
              <a:stCxn id="3426"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42" name="Google Shape;3442;p56"/>
            <p:cNvCxnSpPr>
              <a:stCxn id="3425"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443" name="Google Shape;3443;p56"/>
            <p:cNvCxnSpPr>
              <a:stCxn id="3429"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44" name="Google Shape;3444;p56"/>
            <p:cNvCxnSpPr>
              <a:stCxn id="3433"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445" name="Google Shape;3445;p56"/>
            <p:cNvSpPr/>
            <p:nvPr/>
          </p:nvSpPr>
          <p:spPr>
            <a:xfrm>
              <a:off x="6615204" y="3884617"/>
              <a:ext cx="258600" cy="2586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6"/>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7" name="Google Shape;3447;p56"/>
            <p:cNvCxnSpPr>
              <a:stCxn id="3445" idx="0"/>
              <a:endCxn id="3446"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448" name="Google Shape;3448;p56"/>
            <p:cNvCxnSpPr>
              <a:stCxn id="3445" idx="4"/>
              <a:endCxn id="3449"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450" name="Google Shape;3450;p56"/>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6"/>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6"/>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6"/>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6"/>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4" name="Google Shape;3454;p56"/>
            <p:cNvCxnSpPr>
              <a:stCxn id="3449" idx="4"/>
              <a:endCxn id="3453"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455" name="Google Shape;3455;p56"/>
            <p:cNvCxnSpPr>
              <a:stCxn id="3446" idx="0"/>
              <a:endCxn id="3450"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456" name="Google Shape;3456;p56"/>
            <p:cNvCxnSpPr>
              <a:stCxn id="3450" idx="0"/>
              <a:endCxn id="3451"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457" name="Google Shape;3457;p56"/>
            <p:cNvCxnSpPr>
              <a:stCxn id="3451" idx="0"/>
              <a:endCxn id="3452"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458" name="Google Shape;3458;p56"/>
            <p:cNvCxnSpPr>
              <a:stCxn id="3452"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59" name="Google Shape;3459;p56"/>
            <p:cNvCxnSpPr>
              <a:stCxn id="3451"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60" name="Google Shape;3460;p56"/>
            <p:cNvCxnSpPr>
              <a:stCxn id="3450"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61" name="Google Shape;3461;p56"/>
            <p:cNvCxnSpPr>
              <a:stCxn id="3446"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62" name="Google Shape;3462;p56"/>
            <p:cNvCxnSpPr>
              <a:stCxn id="3445"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463" name="Google Shape;3463;p56"/>
            <p:cNvCxnSpPr>
              <a:stCxn id="3449"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464" name="Google Shape;3464;p56"/>
            <p:cNvCxnSpPr>
              <a:stCxn id="3453"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sp>
        <p:nvSpPr>
          <p:cNvPr id="3465" name="Google Shape;3465;p56"/>
          <p:cNvSpPr txBox="1"/>
          <p:nvPr>
            <p:ph idx="1" type="body"/>
          </p:nvPr>
        </p:nvSpPr>
        <p:spPr>
          <a:xfrm>
            <a:off x="311700" y="923875"/>
            <a:ext cx="6549300" cy="9564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Clr>
                <a:schemeClr val="dk1"/>
              </a:buClr>
              <a:buSzPts val="2400"/>
              <a:buChar char="●"/>
            </a:pPr>
            <a:r>
              <a:rPr lang="en" sz="2400"/>
              <a:t>Positions are continuous in AI2THOR</a:t>
            </a:r>
            <a:endParaRPr sz="2400"/>
          </a:p>
          <a:p>
            <a:pPr indent="-381000" lvl="0" marL="457200" rtl="0" algn="l">
              <a:spcBef>
                <a:spcPts val="0"/>
              </a:spcBef>
              <a:spcAft>
                <a:spcPts val="0"/>
              </a:spcAft>
              <a:buSzPts val="2400"/>
              <a:buChar char="●"/>
            </a:pPr>
            <a:r>
              <a:rPr lang="en" sz="2400"/>
              <a:t>Descritized, still ~N^(1+MK) states</a:t>
            </a:r>
            <a:endParaRPr sz="2400"/>
          </a:p>
        </p:txBody>
      </p:sp>
      <p:sp>
        <p:nvSpPr>
          <p:cNvPr id="3466" name="Google Shape;3466;p56"/>
          <p:cNvSpPr/>
          <p:nvPr/>
        </p:nvSpPr>
        <p:spPr>
          <a:xfrm rot="211312">
            <a:off x="4271707" y="2014806"/>
            <a:ext cx="3799476" cy="960021"/>
          </a:xfrm>
          <a:prstGeom prst="rect">
            <a:avLst/>
          </a:prstGeom>
          <a:solidFill>
            <a:srgbClr val="CFE2F3"/>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For N=100, M=20, K=3, number of states ~1e+122</a:t>
            </a:r>
            <a:endParaRPr sz="24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5">
                                            <p:txEl>
                                              <p:pRg end="0" st="0"/>
                                            </p:txEl>
                                          </p:spTgt>
                                        </p:tgtEl>
                                        <p:attrNameLst>
                                          <p:attrName>style.visibility</p:attrName>
                                        </p:attrNameLst>
                                      </p:cBhvr>
                                      <p:to>
                                        <p:strVal val="visible"/>
                                      </p:to>
                                    </p:set>
                                    <p:animEffect filter="fade" transition="in">
                                      <p:cBhvr>
                                        <p:cTn dur="1000"/>
                                        <p:tgtEl>
                                          <p:spTgt spid="34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5">
                                            <p:txEl>
                                              <p:pRg end="1" st="1"/>
                                            </p:txEl>
                                          </p:spTgt>
                                        </p:tgtEl>
                                        <p:attrNameLst>
                                          <p:attrName>style.visibility</p:attrName>
                                        </p:attrNameLst>
                                      </p:cBhvr>
                                      <p:to>
                                        <p:strVal val="visible"/>
                                      </p:to>
                                    </p:set>
                                    <p:animEffect filter="fade" transition="in">
                                      <p:cBhvr>
                                        <p:cTn dur="1000"/>
                                        <p:tgtEl>
                                          <p:spTgt spid="34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6"/>
                                        </p:tgtEl>
                                        <p:attrNameLst>
                                          <p:attrName>style.visibility</p:attrName>
                                        </p:attrNameLst>
                                      </p:cBhvr>
                                      <p:to>
                                        <p:strVal val="visible"/>
                                      </p:to>
                                    </p:set>
                                    <p:animEffect filter="fade" transition="in">
                                      <p:cBhvr>
                                        <p:cTn dur="1000"/>
                                        <p:tgtEl>
                                          <p:spTgt spid="3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0" name="Shape 3470"/>
        <p:cNvGrpSpPr/>
        <p:nvPr/>
      </p:nvGrpSpPr>
      <p:grpSpPr>
        <a:xfrm>
          <a:off x="0" y="0"/>
          <a:ext cx="0" cy="0"/>
          <a:chOff x="0" y="0"/>
          <a:chExt cx="0" cy="0"/>
        </a:xfrm>
      </p:grpSpPr>
      <p:sp>
        <p:nvSpPr>
          <p:cNvPr id="3471" name="Google Shape;347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High-level instructions provide hints about a goal</a:t>
            </a:r>
            <a:endParaRPr/>
          </a:p>
        </p:txBody>
      </p:sp>
      <p:sp>
        <p:nvSpPr>
          <p:cNvPr id="3472" name="Google Shape;3472;p57"/>
          <p:cNvSpPr txBox="1"/>
          <p:nvPr>
            <p:ph idx="1" type="body"/>
          </p:nvPr>
        </p:nvSpPr>
        <p:spPr>
          <a:xfrm>
            <a:off x="311700" y="1152475"/>
            <a:ext cx="6549300" cy="95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“Brown a potato slice.”</a:t>
            </a:r>
            <a:endParaRPr sz="2400"/>
          </a:p>
        </p:txBody>
      </p:sp>
      <p:sp>
        <p:nvSpPr>
          <p:cNvPr id="3473" name="Google Shape;3473;p57"/>
          <p:cNvSpPr/>
          <p:nvPr/>
        </p:nvSpPr>
        <p:spPr>
          <a:xfrm>
            <a:off x="1633750" y="3922275"/>
            <a:ext cx="258600" cy="25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4" name="Google Shape;3474;p57"/>
          <p:cNvPicPr preferRelativeResize="0"/>
          <p:nvPr/>
        </p:nvPicPr>
        <p:blipFill rotWithShape="1">
          <a:blip r:embed="rId3">
            <a:alphaModFix/>
          </a:blip>
          <a:srcRect b="0" l="3236" r="3236" t="0"/>
          <a:stretch/>
        </p:blipFill>
        <p:spPr>
          <a:xfrm>
            <a:off x="154850" y="3415075"/>
            <a:ext cx="1273000" cy="1273000"/>
          </a:xfrm>
          <a:prstGeom prst="rect">
            <a:avLst/>
          </a:prstGeom>
          <a:noFill/>
          <a:ln>
            <a:noFill/>
          </a:ln>
        </p:spPr>
      </p:pic>
      <p:cxnSp>
        <p:nvCxnSpPr>
          <p:cNvPr id="3475" name="Google Shape;3475;p57"/>
          <p:cNvCxnSpPr>
            <a:stCxn id="3473" idx="1"/>
          </p:cNvCxnSpPr>
          <p:nvPr/>
        </p:nvCxnSpPr>
        <p:spPr>
          <a:xfrm rot="10800000">
            <a:off x="1407021" y="3537146"/>
            <a:ext cx="264600" cy="423000"/>
          </a:xfrm>
          <a:prstGeom prst="straightConnector1">
            <a:avLst/>
          </a:prstGeom>
          <a:noFill/>
          <a:ln cap="flat" cmpd="sng" w="9525">
            <a:solidFill>
              <a:schemeClr val="dk2"/>
            </a:solidFill>
            <a:prstDash val="solid"/>
            <a:round/>
            <a:headEnd len="med" w="med" type="none"/>
            <a:tailEnd len="med" w="med" type="none"/>
          </a:ln>
        </p:spPr>
      </p:cxnSp>
      <p:pic>
        <p:nvPicPr>
          <p:cNvPr id="3476" name="Google Shape;3476;p57"/>
          <p:cNvPicPr preferRelativeResize="0"/>
          <p:nvPr/>
        </p:nvPicPr>
        <p:blipFill>
          <a:blip r:embed="rId4">
            <a:alphaModFix/>
          </a:blip>
          <a:stretch>
            <a:fillRect/>
          </a:stretch>
        </p:blipFill>
        <p:spPr>
          <a:xfrm>
            <a:off x="7120125" y="1411600"/>
            <a:ext cx="1273000" cy="1273000"/>
          </a:xfrm>
          <a:prstGeom prst="rect">
            <a:avLst/>
          </a:prstGeom>
          <a:noFill/>
          <a:ln>
            <a:noFill/>
          </a:ln>
        </p:spPr>
      </p:pic>
      <p:cxnSp>
        <p:nvCxnSpPr>
          <p:cNvPr id="3477" name="Google Shape;3477;p57"/>
          <p:cNvCxnSpPr>
            <a:endCxn id="3473" idx="3"/>
          </p:cNvCxnSpPr>
          <p:nvPr/>
        </p:nvCxnSpPr>
        <p:spPr>
          <a:xfrm flipH="1" rot="10800000">
            <a:off x="1386321" y="4143004"/>
            <a:ext cx="285300" cy="444900"/>
          </a:xfrm>
          <a:prstGeom prst="straightConnector1">
            <a:avLst/>
          </a:prstGeom>
          <a:noFill/>
          <a:ln cap="flat" cmpd="sng" w="9525">
            <a:solidFill>
              <a:schemeClr val="dk2"/>
            </a:solidFill>
            <a:prstDash val="solid"/>
            <a:round/>
            <a:headEnd len="med" w="med" type="none"/>
            <a:tailEnd len="med" w="med" type="none"/>
          </a:ln>
        </p:spPr>
      </p:cxnSp>
      <p:cxnSp>
        <p:nvCxnSpPr>
          <p:cNvPr id="3478" name="Google Shape;3478;p57"/>
          <p:cNvCxnSpPr>
            <a:stCxn id="3479" idx="7"/>
          </p:cNvCxnSpPr>
          <p:nvPr/>
        </p:nvCxnSpPr>
        <p:spPr>
          <a:xfrm flipH="1" rot="10800000">
            <a:off x="6800061" y="1442670"/>
            <a:ext cx="340800" cy="1163700"/>
          </a:xfrm>
          <a:prstGeom prst="straightConnector1">
            <a:avLst/>
          </a:prstGeom>
          <a:noFill/>
          <a:ln cap="flat" cmpd="sng" w="9525">
            <a:solidFill>
              <a:schemeClr val="dk2"/>
            </a:solidFill>
            <a:prstDash val="solid"/>
            <a:round/>
            <a:headEnd len="med" w="med" type="none"/>
            <a:tailEnd len="med" w="med" type="none"/>
          </a:ln>
        </p:spPr>
      </p:cxnSp>
      <p:cxnSp>
        <p:nvCxnSpPr>
          <p:cNvPr id="3480" name="Google Shape;3480;p57"/>
          <p:cNvCxnSpPr>
            <a:stCxn id="3479" idx="5"/>
          </p:cNvCxnSpPr>
          <p:nvPr/>
        </p:nvCxnSpPr>
        <p:spPr>
          <a:xfrm flipH="1" rot="10800000">
            <a:off x="6800061" y="2667330"/>
            <a:ext cx="351000" cy="106200"/>
          </a:xfrm>
          <a:prstGeom prst="straightConnector1">
            <a:avLst/>
          </a:prstGeom>
          <a:noFill/>
          <a:ln cap="flat" cmpd="sng" w="9525">
            <a:solidFill>
              <a:schemeClr val="dk2"/>
            </a:solidFill>
            <a:prstDash val="solid"/>
            <a:round/>
            <a:headEnd len="med" w="med" type="none"/>
            <a:tailEnd len="med" w="med" type="none"/>
          </a:ln>
        </p:spPr>
      </p:cxnSp>
      <p:sp>
        <p:nvSpPr>
          <p:cNvPr id="3481" name="Google Shape;348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82" name="Google Shape;3482;p57"/>
          <p:cNvSpPr/>
          <p:nvPr/>
        </p:nvSpPr>
        <p:spPr>
          <a:xfrm>
            <a:off x="1644850"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3" name="Google Shape;3483;p57"/>
          <p:cNvCxnSpPr>
            <a:stCxn id="3473" idx="0"/>
            <a:endCxn id="3482" idx="4"/>
          </p:cNvCxnSpPr>
          <p:nvPr/>
        </p:nvCxnSpPr>
        <p:spPr>
          <a:xfrm rot="10800000">
            <a:off x="1763050"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484" name="Google Shape;3484;p57"/>
          <p:cNvCxnSpPr>
            <a:stCxn id="3473" idx="4"/>
            <a:endCxn id="3485" idx="0"/>
          </p:cNvCxnSpPr>
          <p:nvPr/>
        </p:nvCxnSpPr>
        <p:spPr>
          <a:xfrm>
            <a:off x="1763050"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3486" name="Google Shape;3486;p57"/>
          <p:cNvSpPr/>
          <p:nvPr/>
        </p:nvSpPr>
        <p:spPr>
          <a:xfrm>
            <a:off x="1644850"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7"/>
          <p:cNvSpPr/>
          <p:nvPr/>
        </p:nvSpPr>
        <p:spPr>
          <a:xfrm>
            <a:off x="1644850"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7"/>
          <p:cNvSpPr/>
          <p:nvPr/>
        </p:nvSpPr>
        <p:spPr>
          <a:xfrm>
            <a:off x="1644850"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7"/>
          <p:cNvSpPr/>
          <p:nvPr/>
        </p:nvSpPr>
        <p:spPr>
          <a:xfrm>
            <a:off x="1644850"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7"/>
          <p:cNvSpPr/>
          <p:nvPr/>
        </p:nvSpPr>
        <p:spPr>
          <a:xfrm>
            <a:off x="1644850"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0" name="Google Shape;3490;p57"/>
          <p:cNvCxnSpPr>
            <a:stCxn id="3485" idx="4"/>
            <a:endCxn id="3489" idx="0"/>
          </p:cNvCxnSpPr>
          <p:nvPr/>
        </p:nvCxnSpPr>
        <p:spPr>
          <a:xfrm>
            <a:off x="1763050"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491" name="Google Shape;3491;p57"/>
          <p:cNvCxnSpPr>
            <a:stCxn id="3482" idx="0"/>
            <a:endCxn id="3486" idx="4"/>
          </p:cNvCxnSpPr>
          <p:nvPr/>
        </p:nvCxnSpPr>
        <p:spPr>
          <a:xfrm rot="10800000">
            <a:off x="1763050"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492" name="Google Shape;3492;p57"/>
          <p:cNvCxnSpPr>
            <a:stCxn id="3486" idx="0"/>
            <a:endCxn id="3487" idx="4"/>
          </p:cNvCxnSpPr>
          <p:nvPr/>
        </p:nvCxnSpPr>
        <p:spPr>
          <a:xfrm rot="10800000">
            <a:off x="1763050"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493" name="Google Shape;3493;p57"/>
          <p:cNvCxnSpPr>
            <a:stCxn id="3487" idx="0"/>
            <a:endCxn id="3488" idx="4"/>
          </p:cNvCxnSpPr>
          <p:nvPr/>
        </p:nvCxnSpPr>
        <p:spPr>
          <a:xfrm rot="10800000">
            <a:off x="1763050" y="2395650"/>
            <a:ext cx="0" cy="176100"/>
          </a:xfrm>
          <a:prstGeom prst="straightConnector1">
            <a:avLst/>
          </a:prstGeom>
          <a:noFill/>
          <a:ln cap="flat" cmpd="sng" w="19050">
            <a:solidFill>
              <a:srgbClr val="000000"/>
            </a:solidFill>
            <a:prstDash val="solid"/>
            <a:round/>
            <a:headEnd len="med" w="med" type="none"/>
            <a:tailEnd len="med" w="med" type="none"/>
          </a:ln>
        </p:spPr>
      </p:cxnSp>
      <p:sp>
        <p:nvSpPr>
          <p:cNvPr id="3494" name="Google Shape;3494;p57"/>
          <p:cNvSpPr/>
          <p:nvPr/>
        </p:nvSpPr>
        <p:spPr>
          <a:xfrm>
            <a:off x="20633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7"/>
          <p:cNvSpPr/>
          <p:nvPr/>
        </p:nvSpPr>
        <p:spPr>
          <a:xfrm>
            <a:off x="20744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6" name="Google Shape;3496;p57"/>
          <p:cNvCxnSpPr>
            <a:stCxn id="3494" idx="0"/>
            <a:endCxn id="3495" idx="4"/>
          </p:cNvCxnSpPr>
          <p:nvPr/>
        </p:nvCxnSpPr>
        <p:spPr>
          <a:xfrm rot="10800000">
            <a:off x="21926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497" name="Google Shape;3497;p57"/>
          <p:cNvCxnSpPr>
            <a:stCxn id="3494" idx="4"/>
            <a:endCxn id="3498" idx="0"/>
          </p:cNvCxnSpPr>
          <p:nvPr/>
        </p:nvCxnSpPr>
        <p:spPr>
          <a:xfrm>
            <a:off x="21926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3499" name="Google Shape;3499;p57"/>
          <p:cNvSpPr/>
          <p:nvPr/>
        </p:nvSpPr>
        <p:spPr>
          <a:xfrm>
            <a:off x="20744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7"/>
          <p:cNvSpPr/>
          <p:nvPr/>
        </p:nvSpPr>
        <p:spPr>
          <a:xfrm>
            <a:off x="20744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7"/>
          <p:cNvSpPr/>
          <p:nvPr/>
        </p:nvSpPr>
        <p:spPr>
          <a:xfrm>
            <a:off x="20744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7"/>
          <p:cNvSpPr/>
          <p:nvPr/>
        </p:nvSpPr>
        <p:spPr>
          <a:xfrm>
            <a:off x="20744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7"/>
          <p:cNvSpPr/>
          <p:nvPr/>
        </p:nvSpPr>
        <p:spPr>
          <a:xfrm>
            <a:off x="20744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3" name="Google Shape;3503;p57"/>
          <p:cNvCxnSpPr>
            <a:stCxn id="3498" idx="4"/>
            <a:endCxn id="3502" idx="0"/>
          </p:cNvCxnSpPr>
          <p:nvPr/>
        </p:nvCxnSpPr>
        <p:spPr>
          <a:xfrm>
            <a:off x="21926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504" name="Google Shape;3504;p57"/>
          <p:cNvCxnSpPr>
            <a:stCxn id="3495" idx="0"/>
            <a:endCxn id="3499" idx="4"/>
          </p:cNvCxnSpPr>
          <p:nvPr/>
        </p:nvCxnSpPr>
        <p:spPr>
          <a:xfrm rot="10800000">
            <a:off x="21926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505" name="Google Shape;3505;p57"/>
          <p:cNvCxnSpPr>
            <a:stCxn id="3499" idx="0"/>
            <a:endCxn id="3500" idx="4"/>
          </p:cNvCxnSpPr>
          <p:nvPr/>
        </p:nvCxnSpPr>
        <p:spPr>
          <a:xfrm rot="10800000">
            <a:off x="21926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506" name="Google Shape;3506;p57"/>
          <p:cNvCxnSpPr>
            <a:stCxn id="3500" idx="0"/>
            <a:endCxn id="3501" idx="4"/>
          </p:cNvCxnSpPr>
          <p:nvPr/>
        </p:nvCxnSpPr>
        <p:spPr>
          <a:xfrm rot="10800000">
            <a:off x="21926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507" name="Google Shape;3507;p57"/>
          <p:cNvCxnSpPr>
            <a:stCxn id="3501" idx="2"/>
            <a:endCxn id="3488" idx="6"/>
          </p:cNvCxnSpPr>
          <p:nvPr/>
        </p:nvCxnSpPr>
        <p:spPr>
          <a:xfrm rot="10800000">
            <a:off x="18812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08" name="Google Shape;3508;p57"/>
          <p:cNvCxnSpPr>
            <a:stCxn id="3500" idx="2"/>
            <a:endCxn id="3487" idx="6"/>
          </p:cNvCxnSpPr>
          <p:nvPr/>
        </p:nvCxnSpPr>
        <p:spPr>
          <a:xfrm rot="10800000">
            <a:off x="18812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09" name="Google Shape;3509;p57"/>
          <p:cNvCxnSpPr>
            <a:stCxn id="3499" idx="2"/>
            <a:endCxn id="3486" idx="6"/>
          </p:cNvCxnSpPr>
          <p:nvPr/>
        </p:nvCxnSpPr>
        <p:spPr>
          <a:xfrm rot="10800000">
            <a:off x="18812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10" name="Google Shape;3510;p57"/>
          <p:cNvCxnSpPr>
            <a:stCxn id="3495" idx="2"/>
            <a:endCxn id="3482" idx="6"/>
          </p:cNvCxnSpPr>
          <p:nvPr/>
        </p:nvCxnSpPr>
        <p:spPr>
          <a:xfrm rot="10800000">
            <a:off x="18812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11" name="Google Shape;3511;p57"/>
          <p:cNvCxnSpPr>
            <a:stCxn id="3494" idx="2"/>
            <a:endCxn id="3473" idx="6"/>
          </p:cNvCxnSpPr>
          <p:nvPr/>
        </p:nvCxnSpPr>
        <p:spPr>
          <a:xfrm rot="10800000">
            <a:off x="18923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512" name="Google Shape;3512;p57"/>
          <p:cNvCxnSpPr>
            <a:stCxn id="3498" idx="2"/>
            <a:endCxn id="3485" idx="6"/>
          </p:cNvCxnSpPr>
          <p:nvPr/>
        </p:nvCxnSpPr>
        <p:spPr>
          <a:xfrm rot="10800000">
            <a:off x="18812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13" name="Google Shape;3513;p57"/>
          <p:cNvCxnSpPr>
            <a:stCxn id="3502" idx="2"/>
            <a:endCxn id="3489" idx="6"/>
          </p:cNvCxnSpPr>
          <p:nvPr/>
        </p:nvCxnSpPr>
        <p:spPr>
          <a:xfrm rot="10800000">
            <a:off x="18812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3514" name="Google Shape;3514;p57"/>
          <p:cNvSpPr/>
          <p:nvPr/>
        </p:nvSpPr>
        <p:spPr>
          <a:xfrm>
            <a:off x="25012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7"/>
          <p:cNvSpPr/>
          <p:nvPr/>
        </p:nvSpPr>
        <p:spPr>
          <a:xfrm>
            <a:off x="25123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6" name="Google Shape;3516;p57"/>
          <p:cNvCxnSpPr>
            <a:stCxn id="3514" idx="0"/>
            <a:endCxn id="3515" idx="4"/>
          </p:cNvCxnSpPr>
          <p:nvPr/>
        </p:nvCxnSpPr>
        <p:spPr>
          <a:xfrm rot="10800000">
            <a:off x="26305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517" name="Google Shape;3517;p57"/>
          <p:cNvCxnSpPr>
            <a:stCxn id="3514" idx="4"/>
            <a:endCxn id="3518" idx="0"/>
          </p:cNvCxnSpPr>
          <p:nvPr/>
        </p:nvCxnSpPr>
        <p:spPr>
          <a:xfrm>
            <a:off x="26305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3519" name="Google Shape;3519;p57"/>
          <p:cNvSpPr/>
          <p:nvPr/>
        </p:nvSpPr>
        <p:spPr>
          <a:xfrm>
            <a:off x="25123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7"/>
          <p:cNvSpPr/>
          <p:nvPr/>
        </p:nvSpPr>
        <p:spPr>
          <a:xfrm>
            <a:off x="25123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25123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7"/>
          <p:cNvSpPr/>
          <p:nvPr/>
        </p:nvSpPr>
        <p:spPr>
          <a:xfrm>
            <a:off x="25123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25123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3" name="Google Shape;3523;p57"/>
          <p:cNvCxnSpPr>
            <a:stCxn id="3518" idx="4"/>
            <a:endCxn id="3522" idx="0"/>
          </p:cNvCxnSpPr>
          <p:nvPr/>
        </p:nvCxnSpPr>
        <p:spPr>
          <a:xfrm>
            <a:off x="26305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524" name="Google Shape;3524;p57"/>
          <p:cNvCxnSpPr>
            <a:stCxn id="3515" idx="0"/>
            <a:endCxn id="3519" idx="4"/>
          </p:cNvCxnSpPr>
          <p:nvPr/>
        </p:nvCxnSpPr>
        <p:spPr>
          <a:xfrm rot="10800000">
            <a:off x="26305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525" name="Google Shape;3525;p57"/>
          <p:cNvCxnSpPr>
            <a:stCxn id="3519" idx="0"/>
            <a:endCxn id="3520" idx="4"/>
          </p:cNvCxnSpPr>
          <p:nvPr/>
        </p:nvCxnSpPr>
        <p:spPr>
          <a:xfrm rot="10800000">
            <a:off x="26305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526" name="Google Shape;3526;p57"/>
          <p:cNvCxnSpPr>
            <a:stCxn id="3520" idx="0"/>
            <a:endCxn id="3521" idx="4"/>
          </p:cNvCxnSpPr>
          <p:nvPr/>
        </p:nvCxnSpPr>
        <p:spPr>
          <a:xfrm rot="10800000">
            <a:off x="26305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527" name="Google Shape;3527;p57"/>
          <p:cNvCxnSpPr>
            <a:stCxn id="3521" idx="2"/>
          </p:cNvCxnSpPr>
          <p:nvPr/>
        </p:nvCxnSpPr>
        <p:spPr>
          <a:xfrm rot="10800000">
            <a:off x="23191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28" name="Google Shape;3528;p57"/>
          <p:cNvCxnSpPr>
            <a:stCxn id="3520" idx="2"/>
          </p:cNvCxnSpPr>
          <p:nvPr/>
        </p:nvCxnSpPr>
        <p:spPr>
          <a:xfrm rot="10800000">
            <a:off x="23191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29" name="Google Shape;3529;p57"/>
          <p:cNvCxnSpPr>
            <a:stCxn id="3519" idx="2"/>
          </p:cNvCxnSpPr>
          <p:nvPr/>
        </p:nvCxnSpPr>
        <p:spPr>
          <a:xfrm rot="10800000">
            <a:off x="23191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30" name="Google Shape;3530;p57"/>
          <p:cNvCxnSpPr>
            <a:stCxn id="3515" idx="2"/>
          </p:cNvCxnSpPr>
          <p:nvPr/>
        </p:nvCxnSpPr>
        <p:spPr>
          <a:xfrm rot="10800000">
            <a:off x="23191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31" name="Google Shape;3531;p57"/>
          <p:cNvCxnSpPr>
            <a:stCxn id="3514" idx="2"/>
          </p:cNvCxnSpPr>
          <p:nvPr/>
        </p:nvCxnSpPr>
        <p:spPr>
          <a:xfrm rot="10800000">
            <a:off x="23302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532" name="Google Shape;3532;p57"/>
          <p:cNvCxnSpPr>
            <a:stCxn id="3518" idx="2"/>
          </p:cNvCxnSpPr>
          <p:nvPr/>
        </p:nvCxnSpPr>
        <p:spPr>
          <a:xfrm rot="10800000">
            <a:off x="23191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33" name="Google Shape;3533;p57"/>
          <p:cNvCxnSpPr>
            <a:stCxn id="3522" idx="2"/>
          </p:cNvCxnSpPr>
          <p:nvPr/>
        </p:nvCxnSpPr>
        <p:spPr>
          <a:xfrm rot="10800000">
            <a:off x="23191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3534" name="Google Shape;3534;p57"/>
          <p:cNvSpPr/>
          <p:nvPr/>
        </p:nvSpPr>
        <p:spPr>
          <a:xfrm>
            <a:off x="2930465"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7"/>
          <p:cNvSpPr/>
          <p:nvPr/>
        </p:nvSpPr>
        <p:spPr>
          <a:xfrm>
            <a:off x="2941565"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6" name="Google Shape;3536;p57"/>
          <p:cNvCxnSpPr>
            <a:stCxn id="3534" idx="0"/>
            <a:endCxn id="3535" idx="4"/>
          </p:cNvCxnSpPr>
          <p:nvPr/>
        </p:nvCxnSpPr>
        <p:spPr>
          <a:xfrm rot="10800000">
            <a:off x="3059765"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537" name="Google Shape;3537;p57"/>
          <p:cNvCxnSpPr>
            <a:stCxn id="3534" idx="4"/>
            <a:endCxn id="3538" idx="0"/>
          </p:cNvCxnSpPr>
          <p:nvPr/>
        </p:nvCxnSpPr>
        <p:spPr>
          <a:xfrm>
            <a:off x="3059765"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3539" name="Google Shape;3539;p57"/>
          <p:cNvSpPr/>
          <p:nvPr/>
        </p:nvSpPr>
        <p:spPr>
          <a:xfrm>
            <a:off x="2941565"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7"/>
          <p:cNvSpPr/>
          <p:nvPr/>
        </p:nvSpPr>
        <p:spPr>
          <a:xfrm>
            <a:off x="2941565"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7"/>
          <p:cNvSpPr/>
          <p:nvPr/>
        </p:nvSpPr>
        <p:spPr>
          <a:xfrm>
            <a:off x="2941565"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7"/>
          <p:cNvSpPr/>
          <p:nvPr/>
        </p:nvSpPr>
        <p:spPr>
          <a:xfrm>
            <a:off x="2941565"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7"/>
          <p:cNvSpPr/>
          <p:nvPr/>
        </p:nvSpPr>
        <p:spPr>
          <a:xfrm>
            <a:off x="2941565"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3" name="Google Shape;3543;p57"/>
          <p:cNvCxnSpPr>
            <a:stCxn id="3538" idx="4"/>
            <a:endCxn id="3542" idx="0"/>
          </p:cNvCxnSpPr>
          <p:nvPr/>
        </p:nvCxnSpPr>
        <p:spPr>
          <a:xfrm>
            <a:off x="3059765"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544" name="Google Shape;3544;p57"/>
          <p:cNvCxnSpPr>
            <a:stCxn id="3535" idx="0"/>
            <a:endCxn id="3539" idx="4"/>
          </p:cNvCxnSpPr>
          <p:nvPr/>
        </p:nvCxnSpPr>
        <p:spPr>
          <a:xfrm rot="10800000">
            <a:off x="3059765"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545" name="Google Shape;3545;p57"/>
          <p:cNvCxnSpPr>
            <a:stCxn id="3539" idx="0"/>
            <a:endCxn id="3540" idx="4"/>
          </p:cNvCxnSpPr>
          <p:nvPr/>
        </p:nvCxnSpPr>
        <p:spPr>
          <a:xfrm rot="10800000">
            <a:off x="3059765"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546" name="Google Shape;3546;p57"/>
          <p:cNvCxnSpPr>
            <a:stCxn id="3540" idx="0"/>
            <a:endCxn id="3541" idx="4"/>
          </p:cNvCxnSpPr>
          <p:nvPr/>
        </p:nvCxnSpPr>
        <p:spPr>
          <a:xfrm rot="10800000">
            <a:off x="3059765"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547" name="Google Shape;3547;p57"/>
          <p:cNvCxnSpPr>
            <a:stCxn id="3541" idx="2"/>
          </p:cNvCxnSpPr>
          <p:nvPr/>
        </p:nvCxnSpPr>
        <p:spPr>
          <a:xfrm rot="10800000">
            <a:off x="2748365"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48" name="Google Shape;3548;p57"/>
          <p:cNvCxnSpPr>
            <a:stCxn id="3540" idx="2"/>
          </p:cNvCxnSpPr>
          <p:nvPr/>
        </p:nvCxnSpPr>
        <p:spPr>
          <a:xfrm rot="10800000">
            <a:off x="2748365"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49" name="Google Shape;3549;p57"/>
          <p:cNvCxnSpPr>
            <a:stCxn id="3539" idx="2"/>
          </p:cNvCxnSpPr>
          <p:nvPr/>
        </p:nvCxnSpPr>
        <p:spPr>
          <a:xfrm rot="10800000">
            <a:off x="2748365"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50" name="Google Shape;3550;p57"/>
          <p:cNvCxnSpPr>
            <a:stCxn id="3535" idx="2"/>
          </p:cNvCxnSpPr>
          <p:nvPr/>
        </p:nvCxnSpPr>
        <p:spPr>
          <a:xfrm rot="10800000">
            <a:off x="2748365"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51" name="Google Shape;3551;p57"/>
          <p:cNvCxnSpPr>
            <a:stCxn id="3534" idx="2"/>
          </p:cNvCxnSpPr>
          <p:nvPr/>
        </p:nvCxnSpPr>
        <p:spPr>
          <a:xfrm rot="10800000">
            <a:off x="2759465"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552" name="Google Shape;3552;p57"/>
          <p:cNvCxnSpPr>
            <a:stCxn id="3538" idx="2"/>
          </p:cNvCxnSpPr>
          <p:nvPr/>
        </p:nvCxnSpPr>
        <p:spPr>
          <a:xfrm rot="10800000">
            <a:off x="2748365"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53" name="Google Shape;3553;p57"/>
          <p:cNvCxnSpPr>
            <a:stCxn id="3542" idx="2"/>
          </p:cNvCxnSpPr>
          <p:nvPr/>
        </p:nvCxnSpPr>
        <p:spPr>
          <a:xfrm rot="10800000">
            <a:off x="2748365"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3554" name="Google Shape;3554;p57"/>
          <p:cNvSpPr/>
          <p:nvPr/>
        </p:nvSpPr>
        <p:spPr>
          <a:xfrm>
            <a:off x="33587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7"/>
          <p:cNvSpPr/>
          <p:nvPr/>
        </p:nvSpPr>
        <p:spPr>
          <a:xfrm>
            <a:off x="33698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6" name="Google Shape;3556;p57"/>
          <p:cNvCxnSpPr>
            <a:stCxn id="3554" idx="0"/>
            <a:endCxn id="3555" idx="4"/>
          </p:cNvCxnSpPr>
          <p:nvPr/>
        </p:nvCxnSpPr>
        <p:spPr>
          <a:xfrm rot="10800000">
            <a:off x="34880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557" name="Google Shape;3557;p57"/>
          <p:cNvCxnSpPr>
            <a:stCxn id="3554" idx="4"/>
            <a:endCxn id="3558" idx="0"/>
          </p:cNvCxnSpPr>
          <p:nvPr/>
        </p:nvCxnSpPr>
        <p:spPr>
          <a:xfrm>
            <a:off x="34880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3559" name="Google Shape;3559;p57"/>
          <p:cNvSpPr/>
          <p:nvPr/>
        </p:nvSpPr>
        <p:spPr>
          <a:xfrm>
            <a:off x="33698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7"/>
          <p:cNvSpPr/>
          <p:nvPr/>
        </p:nvSpPr>
        <p:spPr>
          <a:xfrm>
            <a:off x="33698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7"/>
          <p:cNvSpPr/>
          <p:nvPr/>
        </p:nvSpPr>
        <p:spPr>
          <a:xfrm>
            <a:off x="33698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7"/>
          <p:cNvSpPr/>
          <p:nvPr/>
        </p:nvSpPr>
        <p:spPr>
          <a:xfrm>
            <a:off x="33698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7"/>
          <p:cNvSpPr/>
          <p:nvPr/>
        </p:nvSpPr>
        <p:spPr>
          <a:xfrm>
            <a:off x="33698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3" name="Google Shape;3563;p57"/>
          <p:cNvCxnSpPr>
            <a:stCxn id="3558" idx="4"/>
            <a:endCxn id="3562" idx="0"/>
          </p:cNvCxnSpPr>
          <p:nvPr/>
        </p:nvCxnSpPr>
        <p:spPr>
          <a:xfrm>
            <a:off x="34880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564" name="Google Shape;3564;p57"/>
          <p:cNvCxnSpPr>
            <a:stCxn id="3555" idx="0"/>
            <a:endCxn id="3559" idx="4"/>
          </p:cNvCxnSpPr>
          <p:nvPr/>
        </p:nvCxnSpPr>
        <p:spPr>
          <a:xfrm rot="10800000">
            <a:off x="34880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565" name="Google Shape;3565;p57"/>
          <p:cNvCxnSpPr>
            <a:stCxn id="3559" idx="0"/>
            <a:endCxn id="3560" idx="4"/>
          </p:cNvCxnSpPr>
          <p:nvPr/>
        </p:nvCxnSpPr>
        <p:spPr>
          <a:xfrm rot="10800000">
            <a:off x="34880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566" name="Google Shape;3566;p57"/>
          <p:cNvCxnSpPr>
            <a:stCxn id="3560" idx="0"/>
            <a:endCxn id="3561" idx="4"/>
          </p:cNvCxnSpPr>
          <p:nvPr/>
        </p:nvCxnSpPr>
        <p:spPr>
          <a:xfrm rot="10800000">
            <a:off x="34880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567" name="Google Shape;3567;p57"/>
          <p:cNvCxnSpPr>
            <a:stCxn id="3561" idx="2"/>
          </p:cNvCxnSpPr>
          <p:nvPr/>
        </p:nvCxnSpPr>
        <p:spPr>
          <a:xfrm rot="10800000">
            <a:off x="31766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68" name="Google Shape;3568;p57"/>
          <p:cNvCxnSpPr>
            <a:stCxn id="3560" idx="2"/>
          </p:cNvCxnSpPr>
          <p:nvPr/>
        </p:nvCxnSpPr>
        <p:spPr>
          <a:xfrm rot="10800000">
            <a:off x="31766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69" name="Google Shape;3569;p57"/>
          <p:cNvCxnSpPr>
            <a:stCxn id="3559" idx="2"/>
          </p:cNvCxnSpPr>
          <p:nvPr/>
        </p:nvCxnSpPr>
        <p:spPr>
          <a:xfrm rot="10800000">
            <a:off x="31766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70" name="Google Shape;3570;p57"/>
          <p:cNvCxnSpPr>
            <a:stCxn id="3555" idx="2"/>
          </p:cNvCxnSpPr>
          <p:nvPr/>
        </p:nvCxnSpPr>
        <p:spPr>
          <a:xfrm rot="10800000">
            <a:off x="31766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71" name="Google Shape;3571;p57"/>
          <p:cNvCxnSpPr>
            <a:stCxn id="3554" idx="2"/>
          </p:cNvCxnSpPr>
          <p:nvPr/>
        </p:nvCxnSpPr>
        <p:spPr>
          <a:xfrm rot="10800000">
            <a:off x="31877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572" name="Google Shape;3572;p57"/>
          <p:cNvCxnSpPr>
            <a:stCxn id="3558" idx="2"/>
          </p:cNvCxnSpPr>
          <p:nvPr/>
        </p:nvCxnSpPr>
        <p:spPr>
          <a:xfrm rot="10800000">
            <a:off x="31766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73" name="Google Shape;3573;p57"/>
          <p:cNvCxnSpPr>
            <a:stCxn id="3562" idx="2"/>
          </p:cNvCxnSpPr>
          <p:nvPr/>
        </p:nvCxnSpPr>
        <p:spPr>
          <a:xfrm rot="10800000">
            <a:off x="31766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3574" name="Google Shape;3574;p57"/>
          <p:cNvSpPr/>
          <p:nvPr/>
        </p:nvSpPr>
        <p:spPr>
          <a:xfrm>
            <a:off x="37966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38077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6" name="Google Shape;3576;p57"/>
          <p:cNvCxnSpPr>
            <a:stCxn id="3574" idx="0"/>
            <a:endCxn id="3575" idx="4"/>
          </p:cNvCxnSpPr>
          <p:nvPr/>
        </p:nvCxnSpPr>
        <p:spPr>
          <a:xfrm rot="10800000">
            <a:off x="39259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577" name="Google Shape;3577;p57"/>
          <p:cNvCxnSpPr>
            <a:stCxn id="3574" idx="4"/>
            <a:endCxn id="3578" idx="0"/>
          </p:cNvCxnSpPr>
          <p:nvPr/>
        </p:nvCxnSpPr>
        <p:spPr>
          <a:xfrm>
            <a:off x="39259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3579" name="Google Shape;3579;p57"/>
          <p:cNvSpPr/>
          <p:nvPr/>
        </p:nvSpPr>
        <p:spPr>
          <a:xfrm>
            <a:off x="38077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7"/>
          <p:cNvSpPr/>
          <p:nvPr/>
        </p:nvSpPr>
        <p:spPr>
          <a:xfrm>
            <a:off x="38077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7"/>
          <p:cNvSpPr/>
          <p:nvPr/>
        </p:nvSpPr>
        <p:spPr>
          <a:xfrm>
            <a:off x="38077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7"/>
          <p:cNvSpPr/>
          <p:nvPr/>
        </p:nvSpPr>
        <p:spPr>
          <a:xfrm>
            <a:off x="38077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7"/>
          <p:cNvSpPr/>
          <p:nvPr/>
        </p:nvSpPr>
        <p:spPr>
          <a:xfrm>
            <a:off x="38077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3" name="Google Shape;3583;p57"/>
          <p:cNvCxnSpPr>
            <a:stCxn id="3578" idx="4"/>
            <a:endCxn id="3582" idx="0"/>
          </p:cNvCxnSpPr>
          <p:nvPr/>
        </p:nvCxnSpPr>
        <p:spPr>
          <a:xfrm>
            <a:off x="39259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584" name="Google Shape;3584;p57"/>
          <p:cNvCxnSpPr>
            <a:stCxn id="3575" idx="0"/>
            <a:endCxn id="3579" idx="4"/>
          </p:cNvCxnSpPr>
          <p:nvPr/>
        </p:nvCxnSpPr>
        <p:spPr>
          <a:xfrm rot="10800000">
            <a:off x="39259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585" name="Google Shape;3585;p57"/>
          <p:cNvCxnSpPr>
            <a:stCxn id="3579" idx="0"/>
            <a:endCxn id="3580" idx="4"/>
          </p:cNvCxnSpPr>
          <p:nvPr/>
        </p:nvCxnSpPr>
        <p:spPr>
          <a:xfrm rot="10800000">
            <a:off x="39259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586" name="Google Shape;3586;p57"/>
          <p:cNvCxnSpPr>
            <a:stCxn id="3580" idx="0"/>
            <a:endCxn id="3581" idx="4"/>
          </p:cNvCxnSpPr>
          <p:nvPr/>
        </p:nvCxnSpPr>
        <p:spPr>
          <a:xfrm rot="10800000">
            <a:off x="39259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587" name="Google Shape;3587;p57"/>
          <p:cNvCxnSpPr>
            <a:stCxn id="3581" idx="2"/>
          </p:cNvCxnSpPr>
          <p:nvPr/>
        </p:nvCxnSpPr>
        <p:spPr>
          <a:xfrm rot="10800000">
            <a:off x="36145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88" name="Google Shape;3588;p57"/>
          <p:cNvCxnSpPr>
            <a:stCxn id="3580" idx="2"/>
          </p:cNvCxnSpPr>
          <p:nvPr/>
        </p:nvCxnSpPr>
        <p:spPr>
          <a:xfrm rot="10800000">
            <a:off x="36145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89" name="Google Shape;3589;p57"/>
          <p:cNvCxnSpPr>
            <a:stCxn id="3579" idx="2"/>
          </p:cNvCxnSpPr>
          <p:nvPr/>
        </p:nvCxnSpPr>
        <p:spPr>
          <a:xfrm rot="10800000">
            <a:off x="36145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90" name="Google Shape;3590;p57"/>
          <p:cNvCxnSpPr>
            <a:stCxn id="3575" idx="2"/>
          </p:cNvCxnSpPr>
          <p:nvPr/>
        </p:nvCxnSpPr>
        <p:spPr>
          <a:xfrm rot="10800000">
            <a:off x="36145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91" name="Google Shape;3591;p57"/>
          <p:cNvCxnSpPr>
            <a:stCxn id="3574" idx="2"/>
          </p:cNvCxnSpPr>
          <p:nvPr/>
        </p:nvCxnSpPr>
        <p:spPr>
          <a:xfrm rot="10800000">
            <a:off x="36256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592" name="Google Shape;3592;p57"/>
          <p:cNvCxnSpPr>
            <a:stCxn id="3578" idx="2"/>
          </p:cNvCxnSpPr>
          <p:nvPr/>
        </p:nvCxnSpPr>
        <p:spPr>
          <a:xfrm rot="10800000">
            <a:off x="36145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593" name="Google Shape;3593;p57"/>
          <p:cNvCxnSpPr>
            <a:stCxn id="3582" idx="2"/>
          </p:cNvCxnSpPr>
          <p:nvPr/>
        </p:nvCxnSpPr>
        <p:spPr>
          <a:xfrm rot="10800000">
            <a:off x="36145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3594" name="Google Shape;3594;p57"/>
          <p:cNvSpPr txBox="1"/>
          <p:nvPr>
            <p:ph idx="1" type="body"/>
          </p:nvPr>
        </p:nvSpPr>
        <p:spPr>
          <a:xfrm>
            <a:off x="5019600" y="3109350"/>
            <a:ext cx="548700" cy="54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000000"/>
                </a:solidFill>
              </a:rPr>
              <a:t>… </a:t>
            </a:r>
            <a:endParaRPr sz="2400">
              <a:solidFill>
                <a:srgbClr val="000000"/>
              </a:solidFill>
            </a:endParaRPr>
          </a:p>
        </p:txBody>
      </p:sp>
      <p:sp>
        <p:nvSpPr>
          <p:cNvPr id="3595" name="Google Shape;3595;p57"/>
          <p:cNvSpPr/>
          <p:nvPr/>
        </p:nvSpPr>
        <p:spPr>
          <a:xfrm>
            <a:off x="42249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a:off x="42360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7" name="Google Shape;3597;p57"/>
          <p:cNvCxnSpPr>
            <a:stCxn id="3595" idx="0"/>
            <a:endCxn id="3596" idx="4"/>
          </p:cNvCxnSpPr>
          <p:nvPr/>
        </p:nvCxnSpPr>
        <p:spPr>
          <a:xfrm rot="10800000">
            <a:off x="43542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598" name="Google Shape;3598;p57"/>
          <p:cNvCxnSpPr>
            <a:stCxn id="3595" idx="4"/>
            <a:endCxn id="3599" idx="0"/>
          </p:cNvCxnSpPr>
          <p:nvPr/>
        </p:nvCxnSpPr>
        <p:spPr>
          <a:xfrm>
            <a:off x="43542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3600" name="Google Shape;3600;p57"/>
          <p:cNvSpPr/>
          <p:nvPr/>
        </p:nvSpPr>
        <p:spPr>
          <a:xfrm>
            <a:off x="42360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a:off x="4236081"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a:off x="42360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42360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a:off x="42360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4" name="Google Shape;3604;p57"/>
          <p:cNvCxnSpPr>
            <a:stCxn id="3599" idx="4"/>
            <a:endCxn id="3603" idx="0"/>
          </p:cNvCxnSpPr>
          <p:nvPr/>
        </p:nvCxnSpPr>
        <p:spPr>
          <a:xfrm>
            <a:off x="43542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605" name="Google Shape;3605;p57"/>
          <p:cNvCxnSpPr>
            <a:stCxn id="3596" idx="0"/>
            <a:endCxn id="3600" idx="4"/>
          </p:cNvCxnSpPr>
          <p:nvPr/>
        </p:nvCxnSpPr>
        <p:spPr>
          <a:xfrm rot="10800000">
            <a:off x="43542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606" name="Google Shape;3606;p57"/>
          <p:cNvCxnSpPr>
            <a:stCxn id="3600" idx="0"/>
            <a:endCxn id="3601" idx="4"/>
          </p:cNvCxnSpPr>
          <p:nvPr/>
        </p:nvCxnSpPr>
        <p:spPr>
          <a:xfrm rot="10800000">
            <a:off x="43542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607" name="Google Shape;3607;p57"/>
          <p:cNvCxnSpPr>
            <a:stCxn id="3601" idx="0"/>
            <a:endCxn id="3602" idx="4"/>
          </p:cNvCxnSpPr>
          <p:nvPr/>
        </p:nvCxnSpPr>
        <p:spPr>
          <a:xfrm rot="10800000">
            <a:off x="43542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608" name="Google Shape;3608;p57"/>
          <p:cNvCxnSpPr>
            <a:stCxn id="3602" idx="2"/>
          </p:cNvCxnSpPr>
          <p:nvPr/>
        </p:nvCxnSpPr>
        <p:spPr>
          <a:xfrm rot="10800000">
            <a:off x="40428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09" name="Google Shape;3609;p57"/>
          <p:cNvCxnSpPr>
            <a:stCxn id="3601" idx="2"/>
          </p:cNvCxnSpPr>
          <p:nvPr/>
        </p:nvCxnSpPr>
        <p:spPr>
          <a:xfrm rot="10800000">
            <a:off x="40428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10" name="Google Shape;3610;p57"/>
          <p:cNvCxnSpPr>
            <a:stCxn id="3600" idx="2"/>
          </p:cNvCxnSpPr>
          <p:nvPr/>
        </p:nvCxnSpPr>
        <p:spPr>
          <a:xfrm rot="10800000">
            <a:off x="40428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11" name="Google Shape;3611;p57"/>
          <p:cNvCxnSpPr>
            <a:stCxn id="3596" idx="2"/>
          </p:cNvCxnSpPr>
          <p:nvPr/>
        </p:nvCxnSpPr>
        <p:spPr>
          <a:xfrm rot="10800000">
            <a:off x="40428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12" name="Google Shape;3612;p57"/>
          <p:cNvCxnSpPr>
            <a:stCxn id="3595" idx="2"/>
          </p:cNvCxnSpPr>
          <p:nvPr/>
        </p:nvCxnSpPr>
        <p:spPr>
          <a:xfrm rot="10800000">
            <a:off x="40539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613" name="Google Shape;3613;p57"/>
          <p:cNvCxnSpPr>
            <a:stCxn id="3599" idx="2"/>
          </p:cNvCxnSpPr>
          <p:nvPr/>
        </p:nvCxnSpPr>
        <p:spPr>
          <a:xfrm rot="10800000">
            <a:off x="40428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14" name="Google Shape;3614;p57"/>
          <p:cNvCxnSpPr>
            <a:stCxn id="3603" idx="2"/>
          </p:cNvCxnSpPr>
          <p:nvPr/>
        </p:nvCxnSpPr>
        <p:spPr>
          <a:xfrm rot="10800000">
            <a:off x="4042881" y="4978825"/>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15" name="Google Shape;3615;p57"/>
          <p:cNvCxnSpPr/>
          <p:nvPr/>
        </p:nvCxnSpPr>
        <p:spPr>
          <a:xfrm rot="10800000">
            <a:off x="448081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16" name="Google Shape;3616;p57"/>
          <p:cNvCxnSpPr/>
          <p:nvPr/>
        </p:nvCxnSpPr>
        <p:spPr>
          <a:xfrm rot="10800000">
            <a:off x="448081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17" name="Google Shape;3617;p57"/>
          <p:cNvCxnSpPr/>
          <p:nvPr/>
        </p:nvCxnSpPr>
        <p:spPr>
          <a:xfrm rot="10800000">
            <a:off x="448081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18" name="Google Shape;3618;p57"/>
          <p:cNvCxnSpPr/>
          <p:nvPr/>
        </p:nvCxnSpPr>
        <p:spPr>
          <a:xfrm rot="10800000">
            <a:off x="448081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19" name="Google Shape;3619;p57"/>
          <p:cNvCxnSpPr/>
          <p:nvPr/>
        </p:nvCxnSpPr>
        <p:spPr>
          <a:xfrm rot="10800000">
            <a:off x="449191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620" name="Google Shape;3620;p57"/>
          <p:cNvCxnSpPr/>
          <p:nvPr/>
        </p:nvCxnSpPr>
        <p:spPr>
          <a:xfrm rot="10800000">
            <a:off x="448081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21" name="Google Shape;3621;p57"/>
          <p:cNvCxnSpPr/>
          <p:nvPr/>
        </p:nvCxnSpPr>
        <p:spPr>
          <a:xfrm rot="10800000">
            <a:off x="4480811"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3622" name="Google Shape;3622;p57"/>
          <p:cNvSpPr/>
          <p:nvPr/>
        </p:nvSpPr>
        <p:spPr>
          <a:xfrm>
            <a:off x="57209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7"/>
          <p:cNvSpPr/>
          <p:nvPr/>
        </p:nvSpPr>
        <p:spPr>
          <a:xfrm>
            <a:off x="57320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4" name="Google Shape;3624;p57"/>
          <p:cNvCxnSpPr>
            <a:stCxn id="3622" idx="0"/>
            <a:endCxn id="3623" idx="4"/>
          </p:cNvCxnSpPr>
          <p:nvPr/>
        </p:nvCxnSpPr>
        <p:spPr>
          <a:xfrm rot="10800000">
            <a:off x="58502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625" name="Google Shape;3625;p57"/>
          <p:cNvCxnSpPr>
            <a:stCxn id="3622" idx="4"/>
            <a:endCxn id="3626" idx="0"/>
          </p:cNvCxnSpPr>
          <p:nvPr/>
        </p:nvCxnSpPr>
        <p:spPr>
          <a:xfrm>
            <a:off x="58502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3627" name="Google Shape;3627;p57"/>
          <p:cNvSpPr/>
          <p:nvPr/>
        </p:nvSpPr>
        <p:spPr>
          <a:xfrm>
            <a:off x="57320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7"/>
          <p:cNvSpPr/>
          <p:nvPr/>
        </p:nvSpPr>
        <p:spPr>
          <a:xfrm>
            <a:off x="57320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7"/>
          <p:cNvSpPr/>
          <p:nvPr/>
        </p:nvSpPr>
        <p:spPr>
          <a:xfrm>
            <a:off x="57320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7"/>
          <p:cNvSpPr/>
          <p:nvPr/>
        </p:nvSpPr>
        <p:spPr>
          <a:xfrm>
            <a:off x="57320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7"/>
          <p:cNvSpPr/>
          <p:nvPr/>
        </p:nvSpPr>
        <p:spPr>
          <a:xfrm>
            <a:off x="57320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1" name="Google Shape;3631;p57"/>
          <p:cNvCxnSpPr>
            <a:stCxn id="3626" idx="4"/>
            <a:endCxn id="3630" idx="0"/>
          </p:cNvCxnSpPr>
          <p:nvPr/>
        </p:nvCxnSpPr>
        <p:spPr>
          <a:xfrm>
            <a:off x="58502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632" name="Google Shape;3632;p57"/>
          <p:cNvCxnSpPr>
            <a:stCxn id="3623" idx="0"/>
            <a:endCxn id="3627" idx="4"/>
          </p:cNvCxnSpPr>
          <p:nvPr/>
        </p:nvCxnSpPr>
        <p:spPr>
          <a:xfrm rot="10800000">
            <a:off x="58502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633" name="Google Shape;3633;p57"/>
          <p:cNvCxnSpPr>
            <a:stCxn id="3627" idx="0"/>
            <a:endCxn id="3628" idx="4"/>
          </p:cNvCxnSpPr>
          <p:nvPr/>
        </p:nvCxnSpPr>
        <p:spPr>
          <a:xfrm rot="10800000">
            <a:off x="58502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634" name="Google Shape;3634;p57"/>
          <p:cNvCxnSpPr>
            <a:stCxn id="3628" idx="0"/>
            <a:endCxn id="3629" idx="4"/>
          </p:cNvCxnSpPr>
          <p:nvPr/>
        </p:nvCxnSpPr>
        <p:spPr>
          <a:xfrm rot="10800000">
            <a:off x="58502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635" name="Google Shape;3635;p57"/>
          <p:cNvCxnSpPr>
            <a:stCxn id="3629" idx="2"/>
          </p:cNvCxnSpPr>
          <p:nvPr/>
        </p:nvCxnSpPr>
        <p:spPr>
          <a:xfrm rot="10800000">
            <a:off x="55388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36" name="Google Shape;3636;p57"/>
          <p:cNvCxnSpPr>
            <a:stCxn id="3628" idx="2"/>
          </p:cNvCxnSpPr>
          <p:nvPr/>
        </p:nvCxnSpPr>
        <p:spPr>
          <a:xfrm rot="10800000">
            <a:off x="55388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37" name="Google Shape;3637;p57"/>
          <p:cNvCxnSpPr>
            <a:stCxn id="3627" idx="2"/>
          </p:cNvCxnSpPr>
          <p:nvPr/>
        </p:nvCxnSpPr>
        <p:spPr>
          <a:xfrm rot="10800000">
            <a:off x="55388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38" name="Google Shape;3638;p57"/>
          <p:cNvCxnSpPr>
            <a:stCxn id="3623" idx="2"/>
          </p:cNvCxnSpPr>
          <p:nvPr/>
        </p:nvCxnSpPr>
        <p:spPr>
          <a:xfrm rot="10800000">
            <a:off x="55388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39" name="Google Shape;3639;p57"/>
          <p:cNvCxnSpPr>
            <a:stCxn id="3622" idx="2"/>
          </p:cNvCxnSpPr>
          <p:nvPr/>
        </p:nvCxnSpPr>
        <p:spPr>
          <a:xfrm rot="10800000">
            <a:off x="55499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640" name="Google Shape;3640;p57"/>
          <p:cNvCxnSpPr>
            <a:stCxn id="3626" idx="2"/>
          </p:cNvCxnSpPr>
          <p:nvPr/>
        </p:nvCxnSpPr>
        <p:spPr>
          <a:xfrm rot="10800000">
            <a:off x="55388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41" name="Google Shape;3641;p57"/>
          <p:cNvCxnSpPr>
            <a:stCxn id="3630" idx="2"/>
          </p:cNvCxnSpPr>
          <p:nvPr/>
        </p:nvCxnSpPr>
        <p:spPr>
          <a:xfrm rot="10800000">
            <a:off x="55388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3642" name="Google Shape;3642;p57"/>
          <p:cNvSpPr/>
          <p:nvPr/>
        </p:nvSpPr>
        <p:spPr>
          <a:xfrm>
            <a:off x="61588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7"/>
          <p:cNvSpPr/>
          <p:nvPr/>
        </p:nvSpPr>
        <p:spPr>
          <a:xfrm>
            <a:off x="61699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4" name="Google Shape;3644;p57"/>
          <p:cNvCxnSpPr>
            <a:stCxn id="3642" idx="0"/>
            <a:endCxn id="3643" idx="4"/>
          </p:cNvCxnSpPr>
          <p:nvPr/>
        </p:nvCxnSpPr>
        <p:spPr>
          <a:xfrm rot="10800000">
            <a:off x="62881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645" name="Google Shape;3645;p57"/>
          <p:cNvCxnSpPr>
            <a:stCxn id="3642" idx="4"/>
            <a:endCxn id="3646" idx="0"/>
          </p:cNvCxnSpPr>
          <p:nvPr/>
        </p:nvCxnSpPr>
        <p:spPr>
          <a:xfrm>
            <a:off x="62881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3647" name="Google Shape;3647;p57"/>
          <p:cNvSpPr/>
          <p:nvPr/>
        </p:nvSpPr>
        <p:spPr>
          <a:xfrm>
            <a:off x="61699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7"/>
          <p:cNvSpPr/>
          <p:nvPr/>
        </p:nvSpPr>
        <p:spPr>
          <a:xfrm>
            <a:off x="61699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7"/>
          <p:cNvSpPr/>
          <p:nvPr/>
        </p:nvSpPr>
        <p:spPr>
          <a:xfrm>
            <a:off x="61699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7"/>
          <p:cNvSpPr/>
          <p:nvPr/>
        </p:nvSpPr>
        <p:spPr>
          <a:xfrm>
            <a:off x="61699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7"/>
          <p:cNvSpPr/>
          <p:nvPr/>
        </p:nvSpPr>
        <p:spPr>
          <a:xfrm>
            <a:off x="61699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1" name="Google Shape;3651;p57"/>
          <p:cNvCxnSpPr>
            <a:stCxn id="3646" idx="4"/>
            <a:endCxn id="3650" idx="0"/>
          </p:cNvCxnSpPr>
          <p:nvPr/>
        </p:nvCxnSpPr>
        <p:spPr>
          <a:xfrm>
            <a:off x="62881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652" name="Google Shape;3652;p57"/>
          <p:cNvCxnSpPr>
            <a:stCxn id="3643" idx="0"/>
            <a:endCxn id="3647" idx="4"/>
          </p:cNvCxnSpPr>
          <p:nvPr/>
        </p:nvCxnSpPr>
        <p:spPr>
          <a:xfrm rot="10800000">
            <a:off x="62881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653" name="Google Shape;3653;p57"/>
          <p:cNvCxnSpPr>
            <a:stCxn id="3647" idx="0"/>
            <a:endCxn id="3648" idx="4"/>
          </p:cNvCxnSpPr>
          <p:nvPr/>
        </p:nvCxnSpPr>
        <p:spPr>
          <a:xfrm rot="10800000">
            <a:off x="62881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654" name="Google Shape;3654;p57"/>
          <p:cNvCxnSpPr>
            <a:stCxn id="3648" idx="0"/>
            <a:endCxn id="3649" idx="4"/>
          </p:cNvCxnSpPr>
          <p:nvPr/>
        </p:nvCxnSpPr>
        <p:spPr>
          <a:xfrm rot="10800000">
            <a:off x="62881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655" name="Google Shape;3655;p57"/>
          <p:cNvCxnSpPr>
            <a:stCxn id="3649" idx="2"/>
          </p:cNvCxnSpPr>
          <p:nvPr/>
        </p:nvCxnSpPr>
        <p:spPr>
          <a:xfrm rot="10800000">
            <a:off x="59767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56" name="Google Shape;3656;p57"/>
          <p:cNvCxnSpPr>
            <a:stCxn id="3648" idx="2"/>
          </p:cNvCxnSpPr>
          <p:nvPr/>
        </p:nvCxnSpPr>
        <p:spPr>
          <a:xfrm rot="10800000">
            <a:off x="59767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57" name="Google Shape;3657;p57"/>
          <p:cNvCxnSpPr>
            <a:stCxn id="3647" idx="2"/>
          </p:cNvCxnSpPr>
          <p:nvPr/>
        </p:nvCxnSpPr>
        <p:spPr>
          <a:xfrm rot="10800000">
            <a:off x="59767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58" name="Google Shape;3658;p57"/>
          <p:cNvCxnSpPr>
            <a:stCxn id="3643" idx="2"/>
          </p:cNvCxnSpPr>
          <p:nvPr/>
        </p:nvCxnSpPr>
        <p:spPr>
          <a:xfrm rot="10800000">
            <a:off x="59767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59" name="Google Shape;3659;p57"/>
          <p:cNvCxnSpPr>
            <a:stCxn id="3642" idx="2"/>
          </p:cNvCxnSpPr>
          <p:nvPr/>
        </p:nvCxnSpPr>
        <p:spPr>
          <a:xfrm rot="10800000">
            <a:off x="59878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660" name="Google Shape;3660;p57"/>
          <p:cNvCxnSpPr>
            <a:stCxn id="3646" idx="2"/>
          </p:cNvCxnSpPr>
          <p:nvPr/>
        </p:nvCxnSpPr>
        <p:spPr>
          <a:xfrm rot="10800000">
            <a:off x="59767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61" name="Google Shape;3661;p57"/>
          <p:cNvCxnSpPr>
            <a:stCxn id="3650" idx="2"/>
          </p:cNvCxnSpPr>
          <p:nvPr/>
        </p:nvCxnSpPr>
        <p:spPr>
          <a:xfrm rot="10800000">
            <a:off x="59767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3662" name="Google Shape;3662;p57"/>
          <p:cNvSpPr/>
          <p:nvPr/>
        </p:nvSpPr>
        <p:spPr>
          <a:xfrm>
            <a:off x="65871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7"/>
          <p:cNvSpPr/>
          <p:nvPr/>
        </p:nvSpPr>
        <p:spPr>
          <a:xfrm>
            <a:off x="65982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4" name="Google Shape;3664;p57"/>
          <p:cNvCxnSpPr>
            <a:stCxn id="3662" idx="0"/>
            <a:endCxn id="3663" idx="4"/>
          </p:cNvCxnSpPr>
          <p:nvPr/>
        </p:nvCxnSpPr>
        <p:spPr>
          <a:xfrm rot="10800000">
            <a:off x="67164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665" name="Google Shape;3665;p57"/>
          <p:cNvCxnSpPr>
            <a:stCxn id="3662" idx="4"/>
            <a:endCxn id="3666" idx="0"/>
          </p:cNvCxnSpPr>
          <p:nvPr/>
        </p:nvCxnSpPr>
        <p:spPr>
          <a:xfrm>
            <a:off x="67164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3667" name="Google Shape;3667;p57"/>
          <p:cNvSpPr/>
          <p:nvPr/>
        </p:nvSpPr>
        <p:spPr>
          <a:xfrm>
            <a:off x="65982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7"/>
          <p:cNvSpPr/>
          <p:nvPr/>
        </p:nvSpPr>
        <p:spPr>
          <a:xfrm>
            <a:off x="6598281" y="2571750"/>
            <a:ext cx="236400" cy="2364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7"/>
          <p:cNvSpPr/>
          <p:nvPr/>
        </p:nvSpPr>
        <p:spPr>
          <a:xfrm>
            <a:off x="65982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7"/>
          <p:cNvSpPr/>
          <p:nvPr/>
        </p:nvSpPr>
        <p:spPr>
          <a:xfrm>
            <a:off x="65982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7"/>
          <p:cNvSpPr/>
          <p:nvPr/>
        </p:nvSpPr>
        <p:spPr>
          <a:xfrm>
            <a:off x="65982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0" name="Google Shape;3670;p57"/>
          <p:cNvCxnSpPr>
            <a:stCxn id="3666" idx="4"/>
            <a:endCxn id="3669" idx="0"/>
          </p:cNvCxnSpPr>
          <p:nvPr/>
        </p:nvCxnSpPr>
        <p:spPr>
          <a:xfrm>
            <a:off x="67164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671" name="Google Shape;3671;p57"/>
          <p:cNvCxnSpPr>
            <a:stCxn id="3663" idx="0"/>
            <a:endCxn id="3667" idx="4"/>
          </p:cNvCxnSpPr>
          <p:nvPr/>
        </p:nvCxnSpPr>
        <p:spPr>
          <a:xfrm rot="10800000">
            <a:off x="67164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672" name="Google Shape;3672;p57"/>
          <p:cNvCxnSpPr>
            <a:stCxn id="3667" idx="0"/>
            <a:endCxn id="3479" idx="4"/>
          </p:cNvCxnSpPr>
          <p:nvPr/>
        </p:nvCxnSpPr>
        <p:spPr>
          <a:xfrm rot="10800000">
            <a:off x="67164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673" name="Google Shape;3673;p57"/>
          <p:cNvCxnSpPr>
            <a:stCxn id="3479" idx="0"/>
            <a:endCxn id="3668" idx="4"/>
          </p:cNvCxnSpPr>
          <p:nvPr/>
        </p:nvCxnSpPr>
        <p:spPr>
          <a:xfrm rot="10800000">
            <a:off x="67164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674" name="Google Shape;3674;p57"/>
          <p:cNvCxnSpPr>
            <a:stCxn id="3668" idx="2"/>
          </p:cNvCxnSpPr>
          <p:nvPr/>
        </p:nvCxnSpPr>
        <p:spPr>
          <a:xfrm rot="10800000">
            <a:off x="64050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75" name="Google Shape;3675;p57"/>
          <p:cNvCxnSpPr>
            <a:stCxn id="3479" idx="2"/>
          </p:cNvCxnSpPr>
          <p:nvPr/>
        </p:nvCxnSpPr>
        <p:spPr>
          <a:xfrm rot="10800000">
            <a:off x="64050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76" name="Google Shape;3676;p57"/>
          <p:cNvCxnSpPr>
            <a:stCxn id="3667" idx="2"/>
          </p:cNvCxnSpPr>
          <p:nvPr/>
        </p:nvCxnSpPr>
        <p:spPr>
          <a:xfrm rot="10800000">
            <a:off x="64050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77" name="Google Shape;3677;p57"/>
          <p:cNvCxnSpPr>
            <a:stCxn id="3663" idx="2"/>
          </p:cNvCxnSpPr>
          <p:nvPr/>
        </p:nvCxnSpPr>
        <p:spPr>
          <a:xfrm rot="10800000">
            <a:off x="64050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78" name="Google Shape;3678;p57"/>
          <p:cNvCxnSpPr>
            <a:stCxn id="3662" idx="2"/>
          </p:cNvCxnSpPr>
          <p:nvPr/>
        </p:nvCxnSpPr>
        <p:spPr>
          <a:xfrm rot="10800000">
            <a:off x="64161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679" name="Google Shape;3679;p57"/>
          <p:cNvCxnSpPr>
            <a:stCxn id="3666" idx="2"/>
          </p:cNvCxnSpPr>
          <p:nvPr/>
        </p:nvCxnSpPr>
        <p:spPr>
          <a:xfrm rot="10800000">
            <a:off x="64050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680" name="Google Shape;3680;p57"/>
          <p:cNvCxnSpPr>
            <a:stCxn id="3669" idx="2"/>
          </p:cNvCxnSpPr>
          <p:nvPr/>
        </p:nvCxnSpPr>
        <p:spPr>
          <a:xfrm rot="10800000">
            <a:off x="6405081" y="4978825"/>
            <a:ext cx="193200" cy="0"/>
          </a:xfrm>
          <a:prstGeom prst="straightConnector1">
            <a:avLst/>
          </a:prstGeom>
          <a:noFill/>
          <a:ln cap="flat" cmpd="sng" w="19050">
            <a:solidFill>
              <a:srgbClr val="000000"/>
            </a:solidFill>
            <a:prstDash val="solid"/>
            <a:round/>
            <a:headEnd len="med" w="med" type="none"/>
            <a:tailEnd len="med" w="med" type="none"/>
          </a:ln>
        </p:spPr>
      </p:cxnSp>
      <p:grpSp>
        <p:nvGrpSpPr>
          <p:cNvPr id="3681" name="Google Shape;3681;p57"/>
          <p:cNvGrpSpPr/>
          <p:nvPr/>
        </p:nvGrpSpPr>
        <p:grpSpPr>
          <a:xfrm>
            <a:off x="1661773" y="2121579"/>
            <a:ext cx="5212031" cy="2937788"/>
            <a:chOff x="1661773" y="2121579"/>
            <a:chExt cx="5212031" cy="2937788"/>
          </a:xfrm>
        </p:grpSpPr>
        <p:sp>
          <p:nvSpPr>
            <p:cNvPr id="3682" name="Google Shape;3682;p57"/>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7"/>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4" name="Google Shape;3684;p57"/>
            <p:cNvCxnSpPr>
              <a:stCxn id="3682" idx="0"/>
              <a:endCxn id="3683"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685" name="Google Shape;3685;p57"/>
            <p:cNvCxnSpPr>
              <a:stCxn id="3682" idx="4"/>
              <a:endCxn id="3686"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687" name="Google Shape;3687;p57"/>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7"/>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7"/>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7"/>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7"/>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1" name="Google Shape;3691;p57"/>
            <p:cNvCxnSpPr>
              <a:stCxn id="3686" idx="4"/>
              <a:endCxn id="3690"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692" name="Google Shape;3692;p57"/>
            <p:cNvCxnSpPr>
              <a:stCxn id="3683" idx="0"/>
              <a:endCxn id="3687"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693" name="Google Shape;3693;p57"/>
            <p:cNvCxnSpPr>
              <a:stCxn id="3687" idx="0"/>
              <a:endCxn id="3688"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694" name="Google Shape;3694;p57"/>
            <p:cNvCxnSpPr>
              <a:stCxn id="3688" idx="0"/>
              <a:endCxn id="3689"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3695" name="Google Shape;3695;p57"/>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7"/>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7" name="Google Shape;3697;p57"/>
            <p:cNvCxnSpPr>
              <a:stCxn id="3695" idx="0"/>
              <a:endCxn id="3696"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698" name="Google Shape;3698;p57"/>
            <p:cNvCxnSpPr>
              <a:stCxn id="3695" idx="4"/>
              <a:endCxn id="3699"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700" name="Google Shape;3700;p57"/>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7"/>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7"/>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7"/>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7"/>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4" name="Google Shape;3704;p57"/>
            <p:cNvCxnSpPr>
              <a:stCxn id="3699" idx="4"/>
              <a:endCxn id="3703"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705" name="Google Shape;3705;p57"/>
            <p:cNvCxnSpPr>
              <a:stCxn id="3696" idx="0"/>
              <a:endCxn id="3700"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706" name="Google Shape;3706;p57"/>
            <p:cNvCxnSpPr>
              <a:stCxn id="3700" idx="0"/>
              <a:endCxn id="3701"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707" name="Google Shape;3707;p57"/>
            <p:cNvCxnSpPr>
              <a:stCxn id="3701" idx="0"/>
              <a:endCxn id="3702"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708" name="Google Shape;3708;p57"/>
            <p:cNvCxnSpPr>
              <a:stCxn id="3702" idx="2"/>
              <a:endCxn id="3689"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09" name="Google Shape;3709;p57"/>
            <p:cNvCxnSpPr>
              <a:stCxn id="3701" idx="2"/>
              <a:endCxn id="3688"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10" name="Google Shape;3710;p57"/>
            <p:cNvCxnSpPr>
              <a:stCxn id="3700" idx="2"/>
              <a:endCxn id="3687"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11" name="Google Shape;3711;p57"/>
            <p:cNvCxnSpPr>
              <a:stCxn id="3696" idx="2"/>
              <a:endCxn id="3683"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12" name="Google Shape;3712;p57"/>
            <p:cNvCxnSpPr>
              <a:stCxn id="3695" idx="2"/>
              <a:endCxn id="3682"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713" name="Google Shape;3713;p57"/>
            <p:cNvCxnSpPr>
              <a:stCxn id="3699" idx="2"/>
              <a:endCxn id="3686"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14" name="Google Shape;3714;p57"/>
            <p:cNvCxnSpPr>
              <a:stCxn id="3703" idx="2"/>
              <a:endCxn id="3690"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715" name="Google Shape;3715;p57"/>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7"/>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7" name="Google Shape;3717;p57"/>
            <p:cNvCxnSpPr>
              <a:stCxn id="3715" idx="0"/>
              <a:endCxn id="3716"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718" name="Google Shape;3718;p57"/>
            <p:cNvCxnSpPr>
              <a:stCxn id="3715" idx="4"/>
              <a:endCxn id="3719"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720" name="Google Shape;3720;p57"/>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7"/>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7"/>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7"/>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7"/>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4" name="Google Shape;3724;p57"/>
            <p:cNvCxnSpPr>
              <a:stCxn id="3719" idx="4"/>
              <a:endCxn id="3723"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725" name="Google Shape;3725;p57"/>
            <p:cNvCxnSpPr>
              <a:stCxn id="3716" idx="0"/>
              <a:endCxn id="3720"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726" name="Google Shape;3726;p57"/>
            <p:cNvCxnSpPr>
              <a:stCxn id="3720" idx="0"/>
              <a:endCxn id="3721"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727" name="Google Shape;3727;p57"/>
            <p:cNvCxnSpPr>
              <a:stCxn id="3721" idx="0"/>
              <a:endCxn id="3722"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728" name="Google Shape;3728;p57"/>
            <p:cNvCxnSpPr>
              <a:stCxn id="3722"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29" name="Google Shape;3729;p57"/>
            <p:cNvCxnSpPr>
              <a:stCxn id="3721"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30" name="Google Shape;3730;p57"/>
            <p:cNvCxnSpPr>
              <a:stCxn id="3720"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31" name="Google Shape;3731;p57"/>
            <p:cNvCxnSpPr>
              <a:stCxn id="3716"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32" name="Google Shape;3732;p57"/>
            <p:cNvCxnSpPr>
              <a:stCxn id="3715"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733" name="Google Shape;3733;p57"/>
            <p:cNvCxnSpPr>
              <a:stCxn id="3719"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34" name="Google Shape;3734;p57"/>
            <p:cNvCxnSpPr>
              <a:stCxn id="3723"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735" name="Google Shape;3735;p57"/>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7"/>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37" name="Google Shape;3737;p57"/>
            <p:cNvCxnSpPr>
              <a:stCxn id="3735" idx="0"/>
              <a:endCxn id="3736"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738" name="Google Shape;3738;p57"/>
            <p:cNvCxnSpPr>
              <a:stCxn id="3735" idx="4"/>
              <a:endCxn id="3739"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740" name="Google Shape;3740;p57"/>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7"/>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7"/>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7"/>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7"/>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4" name="Google Shape;3744;p57"/>
            <p:cNvCxnSpPr>
              <a:stCxn id="3739" idx="4"/>
              <a:endCxn id="3743"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745" name="Google Shape;3745;p57"/>
            <p:cNvCxnSpPr>
              <a:stCxn id="3736" idx="0"/>
              <a:endCxn id="3740"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746" name="Google Shape;3746;p57"/>
            <p:cNvCxnSpPr>
              <a:stCxn id="3740" idx="0"/>
              <a:endCxn id="3741"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747" name="Google Shape;3747;p57"/>
            <p:cNvCxnSpPr>
              <a:stCxn id="3741" idx="0"/>
              <a:endCxn id="3742"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748" name="Google Shape;3748;p57"/>
            <p:cNvCxnSpPr>
              <a:stCxn id="3742"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49" name="Google Shape;3749;p57"/>
            <p:cNvCxnSpPr>
              <a:stCxn id="3741"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50" name="Google Shape;3750;p57"/>
            <p:cNvCxnSpPr>
              <a:stCxn id="3740"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51" name="Google Shape;3751;p57"/>
            <p:cNvCxnSpPr>
              <a:stCxn id="3736"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52" name="Google Shape;3752;p57"/>
            <p:cNvCxnSpPr>
              <a:stCxn id="3735"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753" name="Google Shape;3753;p57"/>
            <p:cNvCxnSpPr>
              <a:stCxn id="3739"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54" name="Google Shape;3754;p57"/>
            <p:cNvCxnSpPr>
              <a:stCxn id="3743"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755" name="Google Shape;3755;p57"/>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7"/>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7" name="Google Shape;3757;p57"/>
            <p:cNvCxnSpPr>
              <a:stCxn id="3755" idx="0"/>
              <a:endCxn id="3756"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758" name="Google Shape;3758;p57"/>
            <p:cNvCxnSpPr>
              <a:stCxn id="3755" idx="4"/>
              <a:endCxn id="3759"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760" name="Google Shape;3760;p57"/>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7"/>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7"/>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7"/>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7"/>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4" name="Google Shape;3764;p57"/>
            <p:cNvCxnSpPr>
              <a:stCxn id="3759" idx="4"/>
              <a:endCxn id="3763"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765" name="Google Shape;3765;p57"/>
            <p:cNvCxnSpPr>
              <a:stCxn id="3756" idx="0"/>
              <a:endCxn id="3760"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766" name="Google Shape;3766;p57"/>
            <p:cNvCxnSpPr>
              <a:stCxn id="3760" idx="0"/>
              <a:endCxn id="3761"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767" name="Google Shape;3767;p57"/>
            <p:cNvCxnSpPr>
              <a:stCxn id="3761" idx="0"/>
              <a:endCxn id="3762"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768" name="Google Shape;3768;p57"/>
            <p:cNvCxnSpPr>
              <a:stCxn id="3762"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69" name="Google Shape;3769;p57"/>
            <p:cNvCxnSpPr>
              <a:stCxn id="3761"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70" name="Google Shape;3770;p57"/>
            <p:cNvCxnSpPr>
              <a:stCxn id="3760"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71" name="Google Shape;3771;p57"/>
            <p:cNvCxnSpPr>
              <a:stCxn id="3756"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72" name="Google Shape;3772;p57"/>
            <p:cNvCxnSpPr>
              <a:stCxn id="3755"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773" name="Google Shape;3773;p57"/>
            <p:cNvCxnSpPr>
              <a:stCxn id="3759"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74" name="Google Shape;3774;p57"/>
            <p:cNvCxnSpPr>
              <a:stCxn id="3763"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775" name="Google Shape;3775;p57"/>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7"/>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7" name="Google Shape;3777;p57"/>
            <p:cNvCxnSpPr>
              <a:stCxn id="3775" idx="0"/>
              <a:endCxn id="3776"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778" name="Google Shape;3778;p57"/>
            <p:cNvCxnSpPr>
              <a:stCxn id="3775" idx="4"/>
              <a:endCxn id="3779"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780" name="Google Shape;3780;p57"/>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7"/>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7"/>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7"/>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7"/>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4" name="Google Shape;3784;p57"/>
            <p:cNvCxnSpPr>
              <a:stCxn id="3779" idx="4"/>
              <a:endCxn id="3783"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785" name="Google Shape;3785;p57"/>
            <p:cNvCxnSpPr>
              <a:stCxn id="3776" idx="0"/>
              <a:endCxn id="3780"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786" name="Google Shape;3786;p57"/>
            <p:cNvCxnSpPr>
              <a:stCxn id="3780" idx="0"/>
              <a:endCxn id="3781"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787" name="Google Shape;3787;p57"/>
            <p:cNvCxnSpPr>
              <a:stCxn id="3781" idx="0"/>
              <a:endCxn id="3782"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788" name="Google Shape;3788;p57"/>
            <p:cNvCxnSpPr>
              <a:stCxn id="3782"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89" name="Google Shape;3789;p57"/>
            <p:cNvCxnSpPr>
              <a:stCxn id="3781"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90" name="Google Shape;3790;p57"/>
            <p:cNvCxnSpPr>
              <a:stCxn id="3780"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91" name="Google Shape;3791;p57"/>
            <p:cNvCxnSpPr>
              <a:stCxn id="3776"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92" name="Google Shape;3792;p57"/>
            <p:cNvCxnSpPr>
              <a:stCxn id="3775"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793" name="Google Shape;3793;p57"/>
            <p:cNvCxnSpPr>
              <a:stCxn id="3779"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794" name="Google Shape;3794;p57"/>
            <p:cNvCxnSpPr>
              <a:stCxn id="3783"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795" name="Google Shape;3795;p57"/>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7"/>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7" name="Google Shape;3797;p57"/>
            <p:cNvCxnSpPr>
              <a:stCxn id="3795" idx="0"/>
              <a:endCxn id="3796"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798" name="Google Shape;3798;p57"/>
            <p:cNvCxnSpPr>
              <a:stCxn id="3795" idx="4"/>
              <a:endCxn id="3799"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800" name="Google Shape;3800;p57"/>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7"/>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7"/>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7"/>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7"/>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4" name="Google Shape;3804;p57"/>
            <p:cNvCxnSpPr>
              <a:stCxn id="3799" idx="4"/>
              <a:endCxn id="3803"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805" name="Google Shape;3805;p57"/>
            <p:cNvCxnSpPr>
              <a:stCxn id="3796" idx="0"/>
              <a:endCxn id="3800"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806" name="Google Shape;3806;p57"/>
            <p:cNvCxnSpPr>
              <a:stCxn id="3800" idx="0"/>
              <a:endCxn id="3801"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807" name="Google Shape;3807;p57"/>
            <p:cNvCxnSpPr>
              <a:stCxn id="3801" idx="0"/>
              <a:endCxn id="3802"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808" name="Google Shape;3808;p57"/>
            <p:cNvCxnSpPr>
              <a:stCxn id="3802"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09" name="Google Shape;3809;p57"/>
            <p:cNvCxnSpPr>
              <a:stCxn id="3801"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10" name="Google Shape;3810;p57"/>
            <p:cNvCxnSpPr>
              <a:stCxn id="3800"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11" name="Google Shape;3811;p57"/>
            <p:cNvCxnSpPr>
              <a:stCxn id="3796"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12" name="Google Shape;3812;p57"/>
            <p:cNvCxnSpPr>
              <a:stCxn id="3795"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813" name="Google Shape;3813;p57"/>
            <p:cNvCxnSpPr>
              <a:stCxn id="3799"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14" name="Google Shape;3814;p57"/>
            <p:cNvCxnSpPr>
              <a:stCxn id="3803"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15" name="Google Shape;3815;p57"/>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16" name="Google Shape;3816;p57"/>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17" name="Google Shape;3817;p57"/>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18" name="Google Shape;3818;p57"/>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19" name="Google Shape;3819;p57"/>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820" name="Google Shape;3820;p57"/>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21" name="Google Shape;3821;p57"/>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822" name="Google Shape;3822;p57"/>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7"/>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4" name="Google Shape;3824;p57"/>
            <p:cNvCxnSpPr>
              <a:stCxn id="3822" idx="0"/>
              <a:endCxn id="3823"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825" name="Google Shape;3825;p57"/>
            <p:cNvCxnSpPr>
              <a:stCxn id="3822" idx="4"/>
              <a:endCxn id="3826"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827" name="Google Shape;3827;p57"/>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7"/>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7"/>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7"/>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7"/>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1" name="Google Shape;3831;p57"/>
            <p:cNvCxnSpPr>
              <a:stCxn id="3826" idx="4"/>
              <a:endCxn id="3830"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832" name="Google Shape;3832;p57"/>
            <p:cNvCxnSpPr>
              <a:stCxn id="3823" idx="0"/>
              <a:endCxn id="3827"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833" name="Google Shape;3833;p57"/>
            <p:cNvCxnSpPr>
              <a:stCxn id="3827" idx="0"/>
              <a:endCxn id="3828"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834" name="Google Shape;3834;p57"/>
            <p:cNvCxnSpPr>
              <a:stCxn id="3828" idx="0"/>
              <a:endCxn id="3829"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835" name="Google Shape;3835;p57"/>
            <p:cNvCxnSpPr>
              <a:stCxn id="3829"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36" name="Google Shape;3836;p57"/>
            <p:cNvCxnSpPr>
              <a:stCxn id="3828"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37" name="Google Shape;3837;p57"/>
            <p:cNvCxnSpPr>
              <a:stCxn id="3827"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38" name="Google Shape;3838;p57"/>
            <p:cNvCxnSpPr>
              <a:stCxn id="3823"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39" name="Google Shape;3839;p57"/>
            <p:cNvCxnSpPr>
              <a:stCxn id="3822"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840" name="Google Shape;3840;p57"/>
            <p:cNvCxnSpPr>
              <a:stCxn id="3826"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41" name="Google Shape;3841;p57"/>
            <p:cNvCxnSpPr>
              <a:stCxn id="3830"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842" name="Google Shape;3842;p57"/>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7"/>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4" name="Google Shape;3844;p57"/>
            <p:cNvCxnSpPr>
              <a:stCxn id="3842" idx="0"/>
              <a:endCxn id="3843"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845" name="Google Shape;3845;p57"/>
            <p:cNvCxnSpPr>
              <a:stCxn id="3842" idx="4"/>
              <a:endCxn id="3846"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847" name="Google Shape;3847;p57"/>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7"/>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7"/>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7"/>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7"/>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1" name="Google Shape;3851;p57"/>
            <p:cNvCxnSpPr>
              <a:stCxn id="3846" idx="4"/>
              <a:endCxn id="3850"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852" name="Google Shape;3852;p57"/>
            <p:cNvCxnSpPr>
              <a:stCxn id="3843" idx="0"/>
              <a:endCxn id="3847"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853" name="Google Shape;3853;p57"/>
            <p:cNvCxnSpPr>
              <a:stCxn id="3847" idx="0"/>
              <a:endCxn id="3848"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854" name="Google Shape;3854;p57"/>
            <p:cNvCxnSpPr>
              <a:stCxn id="3848" idx="0"/>
              <a:endCxn id="3849"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855" name="Google Shape;3855;p57"/>
            <p:cNvCxnSpPr>
              <a:stCxn id="3849"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56" name="Google Shape;3856;p57"/>
            <p:cNvCxnSpPr>
              <a:stCxn id="3848"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57" name="Google Shape;3857;p57"/>
            <p:cNvCxnSpPr>
              <a:stCxn id="3847"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58" name="Google Shape;3858;p57"/>
            <p:cNvCxnSpPr>
              <a:stCxn id="3843"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59" name="Google Shape;3859;p57"/>
            <p:cNvCxnSpPr>
              <a:stCxn id="3842"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860" name="Google Shape;3860;p57"/>
            <p:cNvCxnSpPr>
              <a:stCxn id="3846"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61" name="Google Shape;3861;p57"/>
            <p:cNvCxnSpPr>
              <a:stCxn id="3850"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862" name="Google Shape;3862;p57"/>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7"/>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4" name="Google Shape;3864;p57"/>
            <p:cNvCxnSpPr>
              <a:stCxn id="3862" idx="0"/>
              <a:endCxn id="3863"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865" name="Google Shape;3865;p57"/>
            <p:cNvCxnSpPr>
              <a:stCxn id="3862" idx="4"/>
              <a:endCxn id="3866"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867" name="Google Shape;3867;p57"/>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7"/>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7"/>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7"/>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7"/>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1" name="Google Shape;3871;p57"/>
            <p:cNvCxnSpPr>
              <a:stCxn id="3866" idx="4"/>
              <a:endCxn id="3870"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872" name="Google Shape;3872;p57"/>
            <p:cNvCxnSpPr>
              <a:stCxn id="3863" idx="0"/>
              <a:endCxn id="3867"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873" name="Google Shape;3873;p57"/>
            <p:cNvCxnSpPr>
              <a:stCxn id="3867" idx="0"/>
              <a:endCxn id="3868"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874" name="Google Shape;3874;p57"/>
            <p:cNvCxnSpPr>
              <a:stCxn id="3868" idx="0"/>
              <a:endCxn id="3869"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875" name="Google Shape;3875;p57"/>
            <p:cNvCxnSpPr>
              <a:stCxn id="3869"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76" name="Google Shape;3876;p57"/>
            <p:cNvCxnSpPr>
              <a:stCxn id="3868"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77" name="Google Shape;3877;p57"/>
            <p:cNvCxnSpPr>
              <a:stCxn id="3867"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78" name="Google Shape;3878;p57"/>
            <p:cNvCxnSpPr>
              <a:stCxn id="3863"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79" name="Google Shape;3879;p57"/>
            <p:cNvCxnSpPr>
              <a:stCxn id="3862"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880" name="Google Shape;3880;p57"/>
            <p:cNvCxnSpPr>
              <a:stCxn id="3866"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881" name="Google Shape;3881;p57"/>
            <p:cNvCxnSpPr>
              <a:stCxn id="3870"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3882" name="Google Shape;3882;p57"/>
          <p:cNvGrpSpPr/>
          <p:nvPr/>
        </p:nvGrpSpPr>
        <p:grpSpPr>
          <a:xfrm>
            <a:off x="1704041" y="2079311"/>
            <a:ext cx="5212031" cy="2937788"/>
            <a:chOff x="1661773" y="2121579"/>
            <a:chExt cx="5212031" cy="2937788"/>
          </a:xfrm>
        </p:grpSpPr>
        <p:sp>
          <p:nvSpPr>
            <p:cNvPr id="3883" name="Google Shape;3883;p57"/>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7"/>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5" name="Google Shape;3885;p57"/>
            <p:cNvCxnSpPr>
              <a:stCxn id="3883" idx="0"/>
              <a:endCxn id="3884"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886" name="Google Shape;3886;p57"/>
            <p:cNvCxnSpPr>
              <a:stCxn id="3883" idx="4"/>
              <a:endCxn id="3887"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888" name="Google Shape;3888;p57"/>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7"/>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7"/>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7"/>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7"/>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2" name="Google Shape;3892;p57"/>
            <p:cNvCxnSpPr>
              <a:stCxn id="3887" idx="4"/>
              <a:endCxn id="3891"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893" name="Google Shape;3893;p57"/>
            <p:cNvCxnSpPr>
              <a:stCxn id="3884" idx="0"/>
              <a:endCxn id="3888"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894" name="Google Shape;3894;p57"/>
            <p:cNvCxnSpPr>
              <a:stCxn id="3888" idx="0"/>
              <a:endCxn id="3889"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895" name="Google Shape;3895;p57"/>
            <p:cNvCxnSpPr>
              <a:stCxn id="3889" idx="0"/>
              <a:endCxn id="3890"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3896" name="Google Shape;3896;p57"/>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7"/>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8" name="Google Shape;3898;p57"/>
            <p:cNvCxnSpPr>
              <a:stCxn id="3896" idx="0"/>
              <a:endCxn id="3897"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899" name="Google Shape;3899;p57"/>
            <p:cNvCxnSpPr>
              <a:stCxn id="3896" idx="4"/>
              <a:endCxn id="3900"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901" name="Google Shape;3901;p57"/>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7"/>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7"/>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7"/>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7"/>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5" name="Google Shape;3905;p57"/>
            <p:cNvCxnSpPr>
              <a:stCxn id="3900" idx="4"/>
              <a:endCxn id="3904"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906" name="Google Shape;3906;p57"/>
            <p:cNvCxnSpPr>
              <a:stCxn id="3897" idx="0"/>
              <a:endCxn id="3901"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907" name="Google Shape;3907;p57"/>
            <p:cNvCxnSpPr>
              <a:stCxn id="3901" idx="0"/>
              <a:endCxn id="3902"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908" name="Google Shape;3908;p57"/>
            <p:cNvCxnSpPr>
              <a:stCxn id="3902" idx="0"/>
              <a:endCxn id="3903"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909" name="Google Shape;3909;p57"/>
            <p:cNvCxnSpPr>
              <a:stCxn id="3903" idx="2"/>
              <a:endCxn id="3890"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10" name="Google Shape;3910;p57"/>
            <p:cNvCxnSpPr>
              <a:stCxn id="3902" idx="2"/>
              <a:endCxn id="3889"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11" name="Google Shape;3911;p57"/>
            <p:cNvCxnSpPr>
              <a:stCxn id="3901" idx="2"/>
              <a:endCxn id="3888"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12" name="Google Shape;3912;p57"/>
            <p:cNvCxnSpPr>
              <a:stCxn id="3897" idx="2"/>
              <a:endCxn id="3884"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13" name="Google Shape;3913;p57"/>
            <p:cNvCxnSpPr>
              <a:stCxn id="3896" idx="2"/>
              <a:endCxn id="3883"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914" name="Google Shape;3914;p57"/>
            <p:cNvCxnSpPr>
              <a:stCxn id="3900" idx="2"/>
              <a:endCxn id="3887"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15" name="Google Shape;3915;p57"/>
            <p:cNvCxnSpPr>
              <a:stCxn id="3904" idx="2"/>
              <a:endCxn id="3891"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916" name="Google Shape;3916;p57"/>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7"/>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8" name="Google Shape;3918;p57"/>
            <p:cNvCxnSpPr>
              <a:stCxn id="3916" idx="0"/>
              <a:endCxn id="3917"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919" name="Google Shape;3919;p57"/>
            <p:cNvCxnSpPr>
              <a:stCxn id="3916" idx="4"/>
              <a:endCxn id="3920"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921" name="Google Shape;3921;p57"/>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7"/>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7"/>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7"/>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7"/>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5" name="Google Shape;3925;p57"/>
            <p:cNvCxnSpPr>
              <a:stCxn id="3920" idx="4"/>
              <a:endCxn id="3924"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926" name="Google Shape;3926;p57"/>
            <p:cNvCxnSpPr>
              <a:stCxn id="3917" idx="0"/>
              <a:endCxn id="3921"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927" name="Google Shape;3927;p57"/>
            <p:cNvCxnSpPr>
              <a:stCxn id="3921" idx="0"/>
              <a:endCxn id="3922"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928" name="Google Shape;3928;p57"/>
            <p:cNvCxnSpPr>
              <a:stCxn id="3922" idx="0"/>
              <a:endCxn id="3923"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929" name="Google Shape;3929;p57"/>
            <p:cNvCxnSpPr>
              <a:stCxn id="3923"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30" name="Google Shape;3930;p57"/>
            <p:cNvCxnSpPr>
              <a:stCxn id="3922"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31" name="Google Shape;3931;p57"/>
            <p:cNvCxnSpPr>
              <a:stCxn id="3921"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32" name="Google Shape;3932;p57"/>
            <p:cNvCxnSpPr>
              <a:stCxn id="3917"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33" name="Google Shape;3933;p57"/>
            <p:cNvCxnSpPr>
              <a:stCxn id="3916"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934" name="Google Shape;3934;p57"/>
            <p:cNvCxnSpPr>
              <a:stCxn id="3920"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35" name="Google Shape;3935;p57"/>
            <p:cNvCxnSpPr>
              <a:stCxn id="3924"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936" name="Google Shape;3936;p57"/>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7"/>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8" name="Google Shape;3938;p57"/>
            <p:cNvCxnSpPr>
              <a:stCxn id="3936" idx="0"/>
              <a:endCxn id="3937"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939" name="Google Shape;3939;p57"/>
            <p:cNvCxnSpPr>
              <a:stCxn id="3936" idx="4"/>
              <a:endCxn id="3940"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941" name="Google Shape;3941;p57"/>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5" name="Google Shape;3945;p57"/>
            <p:cNvCxnSpPr>
              <a:stCxn id="3940" idx="4"/>
              <a:endCxn id="3944"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946" name="Google Shape;3946;p57"/>
            <p:cNvCxnSpPr>
              <a:stCxn id="3937" idx="0"/>
              <a:endCxn id="3941"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947" name="Google Shape;3947;p57"/>
            <p:cNvCxnSpPr>
              <a:stCxn id="3941" idx="0"/>
              <a:endCxn id="3942"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948" name="Google Shape;3948;p57"/>
            <p:cNvCxnSpPr>
              <a:stCxn id="3942" idx="0"/>
              <a:endCxn id="3943"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949" name="Google Shape;3949;p57"/>
            <p:cNvCxnSpPr>
              <a:stCxn id="3943"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50" name="Google Shape;3950;p57"/>
            <p:cNvCxnSpPr>
              <a:stCxn id="3942"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51" name="Google Shape;3951;p57"/>
            <p:cNvCxnSpPr>
              <a:stCxn id="3941"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52" name="Google Shape;3952;p57"/>
            <p:cNvCxnSpPr>
              <a:stCxn id="3937"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53" name="Google Shape;3953;p57"/>
            <p:cNvCxnSpPr>
              <a:stCxn id="3936"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954" name="Google Shape;3954;p57"/>
            <p:cNvCxnSpPr>
              <a:stCxn id="3940"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55" name="Google Shape;3955;p57"/>
            <p:cNvCxnSpPr>
              <a:stCxn id="3944"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956" name="Google Shape;3956;p57"/>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8" name="Google Shape;3958;p57"/>
            <p:cNvCxnSpPr>
              <a:stCxn id="3956" idx="0"/>
              <a:endCxn id="3957"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959" name="Google Shape;3959;p57"/>
            <p:cNvCxnSpPr>
              <a:stCxn id="3956" idx="4"/>
              <a:endCxn id="3960"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961" name="Google Shape;3961;p57"/>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7"/>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7"/>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5" name="Google Shape;3965;p57"/>
            <p:cNvCxnSpPr>
              <a:stCxn id="3960" idx="4"/>
              <a:endCxn id="3964"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966" name="Google Shape;3966;p57"/>
            <p:cNvCxnSpPr>
              <a:stCxn id="3957" idx="0"/>
              <a:endCxn id="3961"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967" name="Google Shape;3967;p57"/>
            <p:cNvCxnSpPr>
              <a:stCxn id="3961" idx="0"/>
              <a:endCxn id="3962"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968" name="Google Shape;3968;p57"/>
            <p:cNvCxnSpPr>
              <a:stCxn id="3962" idx="0"/>
              <a:endCxn id="3963"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969" name="Google Shape;3969;p57"/>
            <p:cNvCxnSpPr>
              <a:stCxn id="3963"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70" name="Google Shape;3970;p57"/>
            <p:cNvCxnSpPr>
              <a:stCxn id="3962"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71" name="Google Shape;3971;p57"/>
            <p:cNvCxnSpPr>
              <a:stCxn id="3961"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72" name="Google Shape;3972;p57"/>
            <p:cNvCxnSpPr>
              <a:stCxn id="3957"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73" name="Google Shape;3973;p57"/>
            <p:cNvCxnSpPr>
              <a:stCxn id="3956"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974" name="Google Shape;3974;p57"/>
            <p:cNvCxnSpPr>
              <a:stCxn id="3960"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75" name="Google Shape;3975;p57"/>
            <p:cNvCxnSpPr>
              <a:stCxn id="3964"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976" name="Google Shape;3976;p57"/>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7"/>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8" name="Google Shape;3978;p57"/>
            <p:cNvCxnSpPr>
              <a:stCxn id="3976" idx="0"/>
              <a:endCxn id="3977"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979" name="Google Shape;3979;p57"/>
            <p:cNvCxnSpPr>
              <a:stCxn id="3976" idx="4"/>
              <a:endCxn id="3980"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3981" name="Google Shape;3981;p57"/>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7"/>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7"/>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7"/>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7"/>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5" name="Google Shape;3985;p57"/>
            <p:cNvCxnSpPr>
              <a:stCxn id="3980" idx="4"/>
              <a:endCxn id="3984"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986" name="Google Shape;3986;p57"/>
            <p:cNvCxnSpPr>
              <a:stCxn id="3977" idx="0"/>
              <a:endCxn id="3981"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3987" name="Google Shape;3987;p57"/>
            <p:cNvCxnSpPr>
              <a:stCxn id="3981" idx="0"/>
              <a:endCxn id="3982"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3988" name="Google Shape;3988;p57"/>
            <p:cNvCxnSpPr>
              <a:stCxn id="3982" idx="0"/>
              <a:endCxn id="3983"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3989" name="Google Shape;3989;p57"/>
            <p:cNvCxnSpPr>
              <a:stCxn id="3983"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90" name="Google Shape;3990;p57"/>
            <p:cNvCxnSpPr>
              <a:stCxn id="3982"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91" name="Google Shape;3991;p57"/>
            <p:cNvCxnSpPr>
              <a:stCxn id="3981"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92" name="Google Shape;3992;p57"/>
            <p:cNvCxnSpPr>
              <a:stCxn id="3977"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93" name="Google Shape;3993;p57"/>
            <p:cNvCxnSpPr>
              <a:stCxn id="3976"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3994" name="Google Shape;3994;p57"/>
            <p:cNvCxnSpPr>
              <a:stCxn id="3980"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3995" name="Google Shape;3995;p57"/>
            <p:cNvCxnSpPr>
              <a:stCxn id="3984"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3996" name="Google Shape;3996;p57"/>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8" name="Google Shape;3998;p57"/>
            <p:cNvCxnSpPr>
              <a:stCxn id="3996" idx="0"/>
              <a:endCxn id="3997"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3999" name="Google Shape;3999;p57"/>
            <p:cNvCxnSpPr>
              <a:stCxn id="3996" idx="4"/>
              <a:endCxn id="4000"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001" name="Google Shape;4001;p57"/>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7"/>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7"/>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7"/>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5" name="Google Shape;4005;p57"/>
            <p:cNvCxnSpPr>
              <a:stCxn id="4000" idx="4"/>
              <a:endCxn id="4004"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006" name="Google Shape;4006;p57"/>
            <p:cNvCxnSpPr>
              <a:stCxn id="3997" idx="0"/>
              <a:endCxn id="4001"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007" name="Google Shape;4007;p57"/>
            <p:cNvCxnSpPr>
              <a:stCxn id="4001" idx="0"/>
              <a:endCxn id="4002"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008" name="Google Shape;4008;p57"/>
            <p:cNvCxnSpPr>
              <a:stCxn id="4002" idx="0"/>
              <a:endCxn id="4003"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009" name="Google Shape;4009;p57"/>
            <p:cNvCxnSpPr>
              <a:stCxn id="4003"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10" name="Google Shape;4010;p57"/>
            <p:cNvCxnSpPr>
              <a:stCxn id="4002"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11" name="Google Shape;4011;p57"/>
            <p:cNvCxnSpPr>
              <a:stCxn id="4001"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12" name="Google Shape;4012;p57"/>
            <p:cNvCxnSpPr>
              <a:stCxn id="3997"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13" name="Google Shape;4013;p57"/>
            <p:cNvCxnSpPr>
              <a:stCxn id="3996"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014" name="Google Shape;4014;p57"/>
            <p:cNvCxnSpPr>
              <a:stCxn id="4000"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15" name="Google Shape;4015;p57"/>
            <p:cNvCxnSpPr>
              <a:stCxn id="4004"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16" name="Google Shape;4016;p57"/>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17" name="Google Shape;4017;p57"/>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18" name="Google Shape;4018;p57"/>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19" name="Google Shape;4019;p57"/>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20" name="Google Shape;4020;p57"/>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021" name="Google Shape;4021;p57"/>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22" name="Google Shape;4022;p57"/>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023" name="Google Shape;4023;p57"/>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7"/>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5" name="Google Shape;4025;p57"/>
            <p:cNvCxnSpPr>
              <a:stCxn id="4023" idx="0"/>
              <a:endCxn id="4024"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026" name="Google Shape;4026;p57"/>
            <p:cNvCxnSpPr>
              <a:stCxn id="4023" idx="4"/>
              <a:endCxn id="4027"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028" name="Google Shape;4028;p57"/>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7"/>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2" name="Google Shape;4032;p57"/>
            <p:cNvCxnSpPr>
              <a:stCxn id="4027" idx="4"/>
              <a:endCxn id="4031"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033" name="Google Shape;4033;p57"/>
            <p:cNvCxnSpPr>
              <a:stCxn id="4024" idx="0"/>
              <a:endCxn id="4028"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034" name="Google Shape;4034;p57"/>
            <p:cNvCxnSpPr>
              <a:stCxn id="4028" idx="0"/>
              <a:endCxn id="4029"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035" name="Google Shape;4035;p57"/>
            <p:cNvCxnSpPr>
              <a:stCxn id="4029" idx="0"/>
              <a:endCxn id="4030"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036" name="Google Shape;4036;p57"/>
            <p:cNvCxnSpPr>
              <a:stCxn id="4030"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37" name="Google Shape;4037;p57"/>
            <p:cNvCxnSpPr>
              <a:stCxn id="4029"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38" name="Google Shape;4038;p57"/>
            <p:cNvCxnSpPr>
              <a:stCxn id="4028"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39" name="Google Shape;4039;p57"/>
            <p:cNvCxnSpPr>
              <a:stCxn id="4024"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40" name="Google Shape;4040;p57"/>
            <p:cNvCxnSpPr>
              <a:stCxn id="4023"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041" name="Google Shape;4041;p57"/>
            <p:cNvCxnSpPr>
              <a:stCxn id="4027"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42" name="Google Shape;4042;p57"/>
            <p:cNvCxnSpPr>
              <a:stCxn id="4031"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043" name="Google Shape;4043;p57"/>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7"/>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5" name="Google Shape;4045;p57"/>
            <p:cNvCxnSpPr>
              <a:stCxn id="4043" idx="0"/>
              <a:endCxn id="4044"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046" name="Google Shape;4046;p57"/>
            <p:cNvCxnSpPr>
              <a:stCxn id="4043" idx="4"/>
              <a:endCxn id="4047"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048" name="Google Shape;4048;p57"/>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2" name="Google Shape;4052;p57"/>
            <p:cNvCxnSpPr>
              <a:stCxn id="4047" idx="4"/>
              <a:endCxn id="4051"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053" name="Google Shape;4053;p57"/>
            <p:cNvCxnSpPr>
              <a:stCxn id="4044" idx="0"/>
              <a:endCxn id="4048"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054" name="Google Shape;4054;p57"/>
            <p:cNvCxnSpPr>
              <a:stCxn id="4048" idx="0"/>
              <a:endCxn id="4049"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055" name="Google Shape;4055;p57"/>
            <p:cNvCxnSpPr>
              <a:stCxn id="4049" idx="0"/>
              <a:endCxn id="4050"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056" name="Google Shape;4056;p57"/>
            <p:cNvCxnSpPr>
              <a:stCxn id="4050"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57" name="Google Shape;4057;p57"/>
            <p:cNvCxnSpPr>
              <a:stCxn id="4049"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58" name="Google Shape;4058;p57"/>
            <p:cNvCxnSpPr>
              <a:stCxn id="4048"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59" name="Google Shape;4059;p57"/>
            <p:cNvCxnSpPr>
              <a:stCxn id="4044"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60" name="Google Shape;4060;p57"/>
            <p:cNvCxnSpPr>
              <a:stCxn id="4043"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061" name="Google Shape;4061;p57"/>
            <p:cNvCxnSpPr>
              <a:stCxn id="4047"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62" name="Google Shape;4062;p57"/>
            <p:cNvCxnSpPr>
              <a:stCxn id="4051"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063" name="Google Shape;4063;p57"/>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5" name="Google Shape;4065;p57"/>
            <p:cNvCxnSpPr>
              <a:stCxn id="4063" idx="0"/>
              <a:endCxn id="4064"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066" name="Google Shape;4066;p57"/>
            <p:cNvCxnSpPr>
              <a:stCxn id="4063" idx="4"/>
              <a:endCxn id="4067"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068" name="Google Shape;4068;p57"/>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7"/>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6626304" y="4822967"/>
              <a:ext cx="236400" cy="2364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2" name="Google Shape;4072;p57"/>
            <p:cNvCxnSpPr>
              <a:stCxn id="4067" idx="4"/>
              <a:endCxn id="4071"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073" name="Google Shape;4073;p57"/>
            <p:cNvCxnSpPr>
              <a:stCxn id="4064" idx="0"/>
              <a:endCxn id="4068"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074" name="Google Shape;4074;p57"/>
            <p:cNvCxnSpPr>
              <a:stCxn id="4068" idx="0"/>
              <a:endCxn id="4069"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075" name="Google Shape;4075;p57"/>
            <p:cNvCxnSpPr>
              <a:stCxn id="4069" idx="0"/>
              <a:endCxn id="4070"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076" name="Google Shape;4076;p57"/>
            <p:cNvCxnSpPr>
              <a:stCxn id="4070"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77" name="Google Shape;4077;p57"/>
            <p:cNvCxnSpPr>
              <a:stCxn id="4069"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78" name="Google Shape;4078;p57"/>
            <p:cNvCxnSpPr>
              <a:stCxn id="4068"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79" name="Google Shape;4079;p57"/>
            <p:cNvCxnSpPr>
              <a:stCxn id="4064"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80" name="Google Shape;4080;p57"/>
            <p:cNvCxnSpPr>
              <a:stCxn id="4063"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081" name="Google Shape;4081;p57"/>
            <p:cNvCxnSpPr>
              <a:stCxn id="4067"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082" name="Google Shape;4082;p57"/>
            <p:cNvCxnSpPr>
              <a:stCxn id="4071"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4083" name="Google Shape;4083;p57"/>
          <p:cNvGrpSpPr/>
          <p:nvPr/>
        </p:nvGrpSpPr>
        <p:grpSpPr>
          <a:xfrm>
            <a:off x="1752062" y="2031290"/>
            <a:ext cx="5212031" cy="2937788"/>
            <a:chOff x="1661773" y="2121579"/>
            <a:chExt cx="5212031" cy="2937788"/>
          </a:xfrm>
        </p:grpSpPr>
        <p:sp>
          <p:nvSpPr>
            <p:cNvPr id="4084" name="Google Shape;4084;p57"/>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6" name="Google Shape;4086;p57"/>
            <p:cNvCxnSpPr>
              <a:stCxn id="4084" idx="0"/>
              <a:endCxn id="4085"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087" name="Google Shape;4087;p57"/>
            <p:cNvCxnSpPr>
              <a:stCxn id="4084" idx="4"/>
              <a:endCxn id="4088"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089" name="Google Shape;4089;p57"/>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7"/>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7"/>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7"/>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7"/>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3" name="Google Shape;4093;p57"/>
            <p:cNvCxnSpPr>
              <a:stCxn id="4088" idx="4"/>
              <a:endCxn id="4092"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094" name="Google Shape;4094;p57"/>
            <p:cNvCxnSpPr>
              <a:stCxn id="4085" idx="0"/>
              <a:endCxn id="4089"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095" name="Google Shape;4095;p57"/>
            <p:cNvCxnSpPr>
              <a:stCxn id="4089" idx="0"/>
              <a:endCxn id="4090"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096" name="Google Shape;4096;p57"/>
            <p:cNvCxnSpPr>
              <a:stCxn id="4090" idx="0"/>
              <a:endCxn id="4091"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4097" name="Google Shape;4097;p57"/>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9" name="Google Shape;4099;p57"/>
            <p:cNvCxnSpPr>
              <a:stCxn id="4097" idx="0"/>
              <a:endCxn id="4098"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100" name="Google Shape;4100;p57"/>
            <p:cNvCxnSpPr>
              <a:stCxn id="4097" idx="4"/>
              <a:endCxn id="4101"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102" name="Google Shape;4102;p57"/>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7"/>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6" name="Google Shape;4106;p57"/>
            <p:cNvCxnSpPr>
              <a:stCxn id="4101" idx="4"/>
              <a:endCxn id="4105"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107" name="Google Shape;4107;p57"/>
            <p:cNvCxnSpPr>
              <a:stCxn id="4098" idx="0"/>
              <a:endCxn id="4102"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108" name="Google Shape;4108;p57"/>
            <p:cNvCxnSpPr>
              <a:stCxn id="4102" idx="0"/>
              <a:endCxn id="4103"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109" name="Google Shape;4109;p57"/>
            <p:cNvCxnSpPr>
              <a:stCxn id="4103" idx="0"/>
              <a:endCxn id="4104"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110" name="Google Shape;4110;p57"/>
            <p:cNvCxnSpPr>
              <a:stCxn id="4104" idx="2"/>
              <a:endCxn id="4091"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11" name="Google Shape;4111;p57"/>
            <p:cNvCxnSpPr>
              <a:stCxn id="4103" idx="2"/>
              <a:endCxn id="4090"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12" name="Google Shape;4112;p57"/>
            <p:cNvCxnSpPr>
              <a:stCxn id="4102" idx="2"/>
              <a:endCxn id="4089"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13" name="Google Shape;4113;p57"/>
            <p:cNvCxnSpPr>
              <a:stCxn id="4098" idx="2"/>
              <a:endCxn id="4085"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14" name="Google Shape;4114;p57"/>
            <p:cNvCxnSpPr>
              <a:stCxn id="4097" idx="2"/>
              <a:endCxn id="4084"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115" name="Google Shape;4115;p57"/>
            <p:cNvCxnSpPr>
              <a:stCxn id="4101" idx="2"/>
              <a:endCxn id="4088"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16" name="Google Shape;4116;p57"/>
            <p:cNvCxnSpPr>
              <a:stCxn id="4105" idx="2"/>
              <a:endCxn id="4092"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117" name="Google Shape;4117;p57"/>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9" name="Google Shape;4119;p57"/>
            <p:cNvCxnSpPr>
              <a:stCxn id="4117" idx="0"/>
              <a:endCxn id="4118"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120" name="Google Shape;4120;p57"/>
            <p:cNvCxnSpPr>
              <a:stCxn id="4117" idx="4"/>
              <a:endCxn id="4121"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122" name="Google Shape;4122;p57"/>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6" name="Google Shape;4126;p57"/>
            <p:cNvCxnSpPr>
              <a:stCxn id="4121" idx="4"/>
              <a:endCxn id="4125"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127" name="Google Shape;4127;p57"/>
            <p:cNvCxnSpPr>
              <a:stCxn id="4118" idx="0"/>
              <a:endCxn id="4122"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128" name="Google Shape;4128;p57"/>
            <p:cNvCxnSpPr>
              <a:stCxn id="4122" idx="0"/>
              <a:endCxn id="4123"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129" name="Google Shape;4129;p57"/>
            <p:cNvCxnSpPr>
              <a:stCxn id="4123" idx="0"/>
              <a:endCxn id="4124"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130" name="Google Shape;4130;p57"/>
            <p:cNvCxnSpPr>
              <a:stCxn id="4124"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31" name="Google Shape;4131;p57"/>
            <p:cNvCxnSpPr>
              <a:stCxn id="4123"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32" name="Google Shape;4132;p57"/>
            <p:cNvCxnSpPr>
              <a:stCxn id="4122"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33" name="Google Shape;4133;p57"/>
            <p:cNvCxnSpPr>
              <a:stCxn id="4118"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34" name="Google Shape;4134;p57"/>
            <p:cNvCxnSpPr>
              <a:stCxn id="4117"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135" name="Google Shape;4135;p57"/>
            <p:cNvCxnSpPr>
              <a:stCxn id="4121"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36" name="Google Shape;4136;p57"/>
            <p:cNvCxnSpPr>
              <a:stCxn id="4125"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137" name="Google Shape;4137;p57"/>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7"/>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9" name="Google Shape;4139;p57"/>
            <p:cNvCxnSpPr>
              <a:stCxn id="4137" idx="0"/>
              <a:endCxn id="4138"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140" name="Google Shape;4140;p57"/>
            <p:cNvCxnSpPr>
              <a:stCxn id="4137" idx="4"/>
              <a:endCxn id="4141"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142" name="Google Shape;4142;p57"/>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7"/>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7"/>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7"/>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7"/>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6" name="Google Shape;4146;p57"/>
            <p:cNvCxnSpPr>
              <a:stCxn id="4141" idx="4"/>
              <a:endCxn id="4145"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147" name="Google Shape;4147;p57"/>
            <p:cNvCxnSpPr>
              <a:stCxn id="4138" idx="0"/>
              <a:endCxn id="4142"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148" name="Google Shape;4148;p57"/>
            <p:cNvCxnSpPr>
              <a:stCxn id="4142" idx="0"/>
              <a:endCxn id="4143"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149" name="Google Shape;4149;p57"/>
            <p:cNvCxnSpPr>
              <a:stCxn id="4143" idx="0"/>
              <a:endCxn id="4144"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150" name="Google Shape;4150;p57"/>
            <p:cNvCxnSpPr>
              <a:stCxn id="4144"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51" name="Google Shape;4151;p57"/>
            <p:cNvCxnSpPr>
              <a:stCxn id="4143"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52" name="Google Shape;4152;p57"/>
            <p:cNvCxnSpPr>
              <a:stCxn id="4142"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53" name="Google Shape;4153;p57"/>
            <p:cNvCxnSpPr>
              <a:stCxn id="4138"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54" name="Google Shape;4154;p57"/>
            <p:cNvCxnSpPr>
              <a:stCxn id="4137"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155" name="Google Shape;4155;p57"/>
            <p:cNvCxnSpPr>
              <a:stCxn id="4141"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56" name="Google Shape;4156;p57"/>
            <p:cNvCxnSpPr>
              <a:stCxn id="4145"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157" name="Google Shape;4157;p57"/>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9" name="Google Shape;4159;p57"/>
            <p:cNvCxnSpPr>
              <a:stCxn id="4157" idx="0"/>
              <a:endCxn id="4158"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160" name="Google Shape;4160;p57"/>
            <p:cNvCxnSpPr>
              <a:stCxn id="4157" idx="4"/>
              <a:endCxn id="4161"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162" name="Google Shape;4162;p57"/>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7"/>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7"/>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6" name="Google Shape;4166;p57"/>
            <p:cNvCxnSpPr>
              <a:stCxn id="4161" idx="4"/>
              <a:endCxn id="4165"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167" name="Google Shape;4167;p57"/>
            <p:cNvCxnSpPr>
              <a:stCxn id="4158" idx="0"/>
              <a:endCxn id="4162"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168" name="Google Shape;4168;p57"/>
            <p:cNvCxnSpPr>
              <a:stCxn id="4162" idx="0"/>
              <a:endCxn id="4163"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169" name="Google Shape;4169;p57"/>
            <p:cNvCxnSpPr>
              <a:stCxn id="4163" idx="0"/>
              <a:endCxn id="4164"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170" name="Google Shape;4170;p57"/>
            <p:cNvCxnSpPr>
              <a:stCxn id="4164"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71" name="Google Shape;4171;p57"/>
            <p:cNvCxnSpPr>
              <a:stCxn id="4163"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72" name="Google Shape;4172;p57"/>
            <p:cNvCxnSpPr>
              <a:stCxn id="4162"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73" name="Google Shape;4173;p57"/>
            <p:cNvCxnSpPr>
              <a:stCxn id="4158"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74" name="Google Shape;4174;p57"/>
            <p:cNvCxnSpPr>
              <a:stCxn id="4157"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175" name="Google Shape;4175;p57"/>
            <p:cNvCxnSpPr>
              <a:stCxn id="4161"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76" name="Google Shape;4176;p57"/>
            <p:cNvCxnSpPr>
              <a:stCxn id="4165"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177" name="Google Shape;4177;p57"/>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7"/>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9" name="Google Shape;4179;p57"/>
            <p:cNvCxnSpPr>
              <a:stCxn id="4177" idx="0"/>
              <a:endCxn id="4178"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180" name="Google Shape;4180;p57"/>
            <p:cNvCxnSpPr>
              <a:stCxn id="4177" idx="4"/>
              <a:endCxn id="4181"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182" name="Google Shape;4182;p57"/>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7"/>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7"/>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7"/>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6" name="Google Shape;4186;p57"/>
            <p:cNvCxnSpPr>
              <a:stCxn id="4181" idx="4"/>
              <a:endCxn id="4185"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187" name="Google Shape;4187;p57"/>
            <p:cNvCxnSpPr>
              <a:stCxn id="4178" idx="0"/>
              <a:endCxn id="4182"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188" name="Google Shape;4188;p57"/>
            <p:cNvCxnSpPr>
              <a:stCxn id="4182" idx="0"/>
              <a:endCxn id="4183"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189" name="Google Shape;4189;p57"/>
            <p:cNvCxnSpPr>
              <a:stCxn id="4183" idx="0"/>
              <a:endCxn id="4184"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190" name="Google Shape;4190;p57"/>
            <p:cNvCxnSpPr>
              <a:stCxn id="4184"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91" name="Google Shape;4191;p57"/>
            <p:cNvCxnSpPr>
              <a:stCxn id="4183"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92" name="Google Shape;4192;p57"/>
            <p:cNvCxnSpPr>
              <a:stCxn id="4182"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93" name="Google Shape;4193;p57"/>
            <p:cNvCxnSpPr>
              <a:stCxn id="4178"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94" name="Google Shape;4194;p57"/>
            <p:cNvCxnSpPr>
              <a:stCxn id="4177"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195" name="Google Shape;4195;p57"/>
            <p:cNvCxnSpPr>
              <a:stCxn id="4181"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196" name="Google Shape;4196;p57"/>
            <p:cNvCxnSpPr>
              <a:stCxn id="4185"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197" name="Google Shape;4197;p57"/>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9" name="Google Shape;4199;p57"/>
            <p:cNvCxnSpPr>
              <a:stCxn id="4197" idx="0"/>
              <a:endCxn id="4198"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200" name="Google Shape;4200;p57"/>
            <p:cNvCxnSpPr>
              <a:stCxn id="4197" idx="4"/>
              <a:endCxn id="4201"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202" name="Google Shape;4202;p57"/>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7"/>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7"/>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7"/>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7"/>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6" name="Google Shape;4206;p57"/>
            <p:cNvCxnSpPr>
              <a:stCxn id="4201" idx="4"/>
              <a:endCxn id="4205"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207" name="Google Shape;4207;p57"/>
            <p:cNvCxnSpPr>
              <a:stCxn id="4198" idx="0"/>
              <a:endCxn id="4202"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208" name="Google Shape;4208;p57"/>
            <p:cNvCxnSpPr>
              <a:stCxn id="4202" idx="0"/>
              <a:endCxn id="4203"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209" name="Google Shape;4209;p57"/>
            <p:cNvCxnSpPr>
              <a:stCxn id="4203" idx="0"/>
              <a:endCxn id="4204"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210" name="Google Shape;4210;p57"/>
            <p:cNvCxnSpPr>
              <a:stCxn id="4204"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11" name="Google Shape;4211;p57"/>
            <p:cNvCxnSpPr>
              <a:stCxn id="4203"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12" name="Google Shape;4212;p57"/>
            <p:cNvCxnSpPr>
              <a:stCxn id="4202"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13" name="Google Shape;4213;p57"/>
            <p:cNvCxnSpPr>
              <a:stCxn id="4198"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14" name="Google Shape;4214;p57"/>
            <p:cNvCxnSpPr>
              <a:stCxn id="4197"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215" name="Google Shape;4215;p57"/>
            <p:cNvCxnSpPr>
              <a:stCxn id="4201"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16" name="Google Shape;4216;p57"/>
            <p:cNvCxnSpPr>
              <a:stCxn id="4205"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17" name="Google Shape;4217;p57"/>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18" name="Google Shape;4218;p57"/>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19" name="Google Shape;4219;p57"/>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20" name="Google Shape;4220;p57"/>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21" name="Google Shape;4221;p57"/>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222" name="Google Shape;4222;p57"/>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23" name="Google Shape;4223;p57"/>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224" name="Google Shape;4224;p57"/>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7"/>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6" name="Google Shape;4226;p57"/>
            <p:cNvCxnSpPr>
              <a:stCxn id="4224" idx="0"/>
              <a:endCxn id="4225"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227" name="Google Shape;4227;p57"/>
            <p:cNvCxnSpPr>
              <a:stCxn id="4224" idx="4"/>
              <a:endCxn id="4228"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229" name="Google Shape;4229;p57"/>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7"/>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7"/>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7"/>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7"/>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3" name="Google Shape;4233;p57"/>
            <p:cNvCxnSpPr>
              <a:stCxn id="4228" idx="4"/>
              <a:endCxn id="4232"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234" name="Google Shape;4234;p57"/>
            <p:cNvCxnSpPr>
              <a:stCxn id="4225" idx="0"/>
              <a:endCxn id="4229"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235" name="Google Shape;4235;p57"/>
            <p:cNvCxnSpPr>
              <a:stCxn id="4229" idx="0"/>
              <a:endCxn id="4230"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236" name="Google Shape;4236;p57"/>
            <p:cNvCxnSpPr>
              <a:stCxn id="4230" idx="0"/>
              <a:endCxn id="4231"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237" name="Google Shape;4237;p57"/>
            <p:cNvCxnSpPr>
              <a:stCxn id="4231"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38" name="Google Shape;4238;p57"/>
            <p:cNvCxnSpPr>
              <a:stCxn id="4230"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39" name="Google Shape;4239;p57"/>
            <p:cNvCxnSpPr>
              <a:stCxn id="4229"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40" name="Google Shape;4240;p57"/>
            <p:cNvCxnSpPr>
              <a:stCxn id="4225"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41" name="Google Shape;4241;p57"/>
            <p:cNvCxnSpPr>
              <a:stCxn id="4224"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242" name="Google Shape;4242;p57"/>
            <p:cNvCxnSpPr>
              <a:stCxn id="4228"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43" name="Google Shape;4243;p57"/>
            <p:cNvCxnSpPr>
              <a:stCxn id="4232"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244" name="Google Shape;4244;p57"/>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7"/>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6" name="Google Shape;4246;p57"/>
            <p:cNvCxnSpPr>
              <a:stCxn id="4244" idx="0"/>
              <a:endCxn id="4245"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247" name="Google Shape;4247;p57"/>
            <p:cNvCxnSpPr>
              <a:stCxn id="4244" idx="4"/>
              <a:endCxn id="4248"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249" name="Google Shape;4249;p57"/>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7"/>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7"/>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7"/>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7"/>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3" name="Google Shape;4253;p57"/>
            <p:cNvCxnSpPr>
              <a:stCxn id="4248" idx="4"/>
              <a:endCxn id="4252"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254" name="Google Shape;4254;p57"/>
            <p:cNvCxnSpPr>
              <a:stCxn id="4245" idx="0"/>
              <a:endCxn id="4249"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255" name="Google Shape;4255;p57"/>
            <p:cNvCxnSpPr>
              <a:stCxn id="4249" idx="0"/>
              <a:endCxn id="4250"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256" name="Google Shape;4256;p57"/>
            <p:cNvCxnSpPr>
              <a:stCxn id="4250" idx="0"/>
              <a:endCxn id="4251"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257" name="Google Shape;4257;p57"/>
            <p:cNvCxnSpPr>
              <a:stCxn id="4251"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58" name="Google Shape;4258;p57"/>
            <p:cNvCxnSpPr>
              <a:stCxn id="4250"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59" name="Google Shape;4259;p57"/>
            <p:cNvCxnSpPr>
              <a:stCxn id="4249"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60" name="Google Shape;4260;p57"/>
            <p:cNvCxnSpPr>
              <a:stCxn id="4245"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61" name="Google Shape;4261;p57"/>
            <p:cNvCxnSpPr>
              <a:stCxn id="4244"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262" name="Google Shape;4262;p57"/>
            <p:cNvCxnSpPr>
              <a:stCxn id="4248"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63" name="Google Shape;4263;p57"/>
            <p:cNvCxnSpPr>
              <a:stCxn id="4252"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264" name="Google Shape;4264;p57"/>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7"/>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6" name="Google Shape;4266;p57"/>
            <p:cNvCxnSpPr>
              <a:stCxn id="4264" idx="0"/>
              <a:endCxn id="4265"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267" name="Google Shape;4267;p57"/>
            <p:cNvCxnSpPr>
              <a:stCxn id="4264" idx="4"/>
              <a:endCxn id="4268"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269" name="Google Shape;4269;p57"/>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7"/>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7"/>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7"/>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7"/>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3" name="Google Shape;4273;p57"/>
            <p:cNvCxnSpPr>
              <a:stCxn id="4268" idx="4"/>
              <a:endCxn id="4272"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274" name="Google Shape;4274;p57"/>
            <p:cNvCxnSpPr>
              <a:stCxn id="4265" idx="0"/>
              <a:endCxn id="4269"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275" name="Google Shape;4275;p57"/>
            <p:cNvCxnSpPr>
              <a:stCxn id="4269" idx="0"/>
              <a:endCxn id="4270"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276" name="Google Shape;4276;p57"/>
            <p:cNvCxnSpPr>
              <a:stCxn id="4270" idx="0"/>
              <a:endCxn id="4271"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277" name="Google Shape;4277;p57"/>
            <p:cNvCxnSpPr>
              <a:stCxn id="4271"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78" name="Google Shape;4278;p57"/>
            <p:cNvCxnSpPr>
              <a:stCxn id="4270"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79" name="Google Shape;4279;p57"/>
            <p:cNvCxnSpPr>
              <a:stCxn id="4269"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80" name="Google Shape;4280;p57"/>
            <p:cNvCxnSpPr>
              <a:stCxn id="4265"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81" name="Google Shape;4281;p57"/>
            <p:cNvCxnSpPr>
              <a:stCxn id="4264"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282" name="Google Shape;4282;p57"/>
            <p:cNvCxnSpPr>
              <a:stCxn id="4268"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283" name="Google Shape;4283;p57"/>
            <p:cNvCxnSpPr>
              <a:stCxn id="4272"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4284" name="Google Shape;4284;p57"/>
          <p:cNvGrpSpPr/>
          <p:nvPr/>
        </p:nvGrpSpPr>
        <p:grpSpPr>
          <a:xfrm>
            <a:off x="1794330" y="1974932"/>
            <a:ext cx="5212031" cy="2937788"/>
            <a:chOff x="1661773" y="2121579"/>
            <a:chExt cx="5212031" cy="2937788"/>
          </a:xfrm>
        </p:grpSpPr>
        <p:sp>
          <p:nvSpPr>
            <p:cNvPr id="4285" name="Google Shape;4285;p57"/>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7" name="Google Shape;4287;p57"/>
            <p:cNvCxnSpPr>
              <a:stCxn id="4285" idx="0"/>
              <a:endCxn id="4286"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288" name="Google Shape;4288;p57"/>
            <p:cNvCxnSpPr>
              <a:stCxn id="4285" idx="4"/>
              <a:endCxn id="4289"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290" name="Google Shape;4290;p57"/>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7"/>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7"/>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7"/>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7"/>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4" name="Google Shape;4294;p57"/>
            <p:cNvCxnSpPr>
              <a:stCxn id="4289" idx="4"/>
              <a:endCxn id="4293"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295" name="Google Shape;4295;p57"/>
            <p:cNvCxnSpPr>
              <a:stCxn id="4286" idx="0"/>
              <a:endCxn id="4290"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296" name="Google Shape;4296;p57"/>
            <p:cNvCxnSpPr>
              <a:stCxn id="4290" idx="0"/>
              <a:endCxn id="4291"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297" name="Google Shape;4297;p57"/>
            <p:cNvCxnSpPr>
              <a:stCxn id="4291" idx="0"/>
              <a:endCxn id="4292"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4298" name="Google Shape;4298;p57"/>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7"/>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0" name="Google Shape;4300;p57"/>
            <p:cNvCxnSpPr>
              <a:stCxn id="4298" idx="0"/>
              <a:endCxn id="4299"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301" name="Google Shape;4301;p57"/>
            <p:cNvCxnSpPr>
              <a:stCxn id="4298" idx="4"/>
              <a:endCxn id="4302"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303" name="Google Shape;4303;p57"/>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7"/>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7"/>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7"/>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7"/>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7" name="Google Shape;4307;p57"/>
            <p:cNvCxnSpPr>
              <a:stCxn id="4302" idx="4"/>
              <a:endCxn id="4306"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308" name="Google Shape;4308;p57"/>
            <p:cNvCxnSpPr>
              <a:stCxn id="4299" idx="0"/>
              <a:endCxn id="4303"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309" name="Google Shape;4309;p57"/>
            <p:cNvCxnSpPr>
              <a:stCxn id="4303" idx="0"/>
              <a:endCxn id="4304"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310" name="Google Shape;4310;p57"/>
            <p:cNvCxnSpPr>
              <a:stCxn id="4304" idx="0"/>
              <a:endCxn id="4305"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311" name="Google Shape;4311;p57"/>
            <p:cNvCxnSpPr>
              <a:stCxn id="4305" idx="2"/>
              <a:endCxn id="4292"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12" name="Google Shape;4312;p57"/>
            <p:cNvCxnSpPr>
              <a:stCxn id="4304" idx="2"/>
              <a:endCxn id="4291"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13" name="Google Shape;4313;p57"/>
            <p:cNvCxnSpPr>
              <a:stCxn id="4303" idx="2"/>
              <a:endCxn id="4290"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14" name="Google Shape;4314;p57"/>
            <p:cNvCxnSpPr>
              <a:stCxn id="4299" idx="2"/>
              <a:endCxn id="4286"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15" name="Google Shape;4315;p57"/>
            <p:cNvCxnSpPr>
              <a:stCxn id="4298" idx="2"/>
              <a:endCxn id="4285"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316" name="Google Shape;4316;p57"/>
            <p:cNvCxnSpPr>
              <a:stCxn id="4302" idx="2"/>
              <a:endCxn id="4289"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17" name="Google Shape;4317;p57"/>
            <p:cNvCxnSpPr>
              <a:stCxn id="4306" idx="2"/>
              <a:endCxn id="4293"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318" name="Google Shape;4318;p57"/>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7"/>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0" name="Google Shape;4320;p57"/>
            <p:cNvCxnSpPr>
              <a:stCxn id="4318" idx="0"/>
              <a:endCxn id="4319"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321" name="Google Shape;4321;p57"/>
            <p:cNvCxnSpPr>
              <a:stCxn id="4318" idx="4"/>
              <a:endCxn id="4322"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323" name="Google Shape;4323;p57"/>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7"/>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7"/>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7"/>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7"/>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7" name="Google Shape;4327;p57"/>
            <p:cNvCxnSpPr>
              <a:stCxn id="4322" idx="4"/>
              <a:endCxn id="4326"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328" name="Google Shape;4328;p57"/>
            <p:cNvCxnSpPr>
              <a:stCxn id="4319" idx="0"/>
              <a:endCxn id="4323"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329" name="Google Shape;4329;p57"/>
            <p:cNvCxnSpPr>
              <a:stCxn id="4323" idx="0"/>
              <a:endCxn id="4324"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330" name="Google Shape;4330;p57"/>
            <p:cNvCxnSpPr>
              <a:stCxn id="4324" idx="0"/>
              <a:endCxn id="4325"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331" name="Google Shape;4331;p57"/>
            <p:cNvCxnSpPr>
              <a:stCxn id="4325"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32" name="Google Shape;4332;p57"/>
            <p:cNvCxnSpPr>
              <a:stCxn id="4324"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33" name="Google Shape;4333;p57"/>
            <p:cNvCxnSpPr>
              <a:stCxn id="4323"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34" name="Google Shape;4334;p57"/>
            <p:cNvCxnSpPr>
              <a:stCxn id="4319"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35" name="Google Shape;4335;p57"/>
            <p:cNvCxnSpPr>
              <a:stCxn id="4318"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336" name="Google Shape;4336;p57"/>
            <p:cNvCxnSpPr>
              <a:stCxn id="4322"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37" name="Google Shape;4337;p57"/>
            <p:cNvCxnSpPr>
              <a:stCxn id="4326"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338" name="Google Shape;4338;p57"/>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7"/>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0" name="Google Shape;4340;p57"/>
            <p:cNvCxnSpPr>
              <a:stCxn id="4338" idx="0"/>
              <a:endCxn id="4339"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341" name="Google Shape;4341;p57"/>
            <p:cNvCxnSpPr>
              <a:stCxn id="4338" idx="4"/>
              <a:endCxn id="4342"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343" name="Google Shape;4343;p57"/>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7"/>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7"/>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7"/>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7"/>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7" name="Google Shape;4347;p57"/>
            <p:cNvCxnSpPr>
              <a:stCxn id="4342" idx="4"/>
              <a:endCxn id="4346"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348" name="Google Shape;4348;p57"/>
            <p:cNvCxnSpPr>
              <a:stCxn id="4339" idx="0"/>
              <a:endCxn id="4343"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349" name="Google Shape;4349;p57"/>
            <p:cNvCxnSpPr>
              <a:stCxn id="4343" idx="0"/>
              <a:endCxn id="4344"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350" name="Google Shape;4350;p57"/>
            <p:cNvCxnSpPr>
              <a:stCxn id="4344" idx="0"/>
              <a:endCxn id="4345"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351" name="Google Shape;4351;p57"/>
            <p:cNvCxnSpPr>
              <a:stCxn id="4345"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52" name="Google Shape;4352;p57"/>
            <p:cNvCxnSpPr>
              <a:stCxn id="4344"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53" name="Google Shape;4353;p57"/>
            <p:cNvCxnSpPr>
              <a:stCxn id="4343"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54" name="Google Shape;4354;p57"/>
            <p:cNvCxnSpPr>
              <a:stCxn id="4339"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55" name="Google Shape;4355;p57"/>
            <p:cNvCxnSpPr>
              <a:stCxn id="4338"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356" name="Google Shape;4356;p57"/>
            <p:cNvCxnSpPr>
              <a:stCxn id="4342"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57" name="Google Shape;4357;p57"/>
            <p:cNvCxnSpPr>
              <a:stCxn id="4346"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358" name="Google Shape;4358;p57"/>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7"/>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0" name="Google Shape;4360;p57"/>
            <p:cNvCxnSpPr>
              <a:stCxn id="4358" idx="0"/>
              <a:endCxn id="4359"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361" name="Google Shape;4361;p57"/>
            <p:cNvCxnSpPr>
              <a:stCxn id="4358" idx="4"/>
              <a:endCxn id="4362"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363" name="Google Shape;4363;p57"/>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7"/>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7"/>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7"/>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7"/>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7" name="Google Shape;4367;p57"/>
            <p:cNvCxnSpPr>
              <a:stCxn id="4362" idx="4"/>
              <a:endCxn id="4366"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368" name="Google Shape;4368;p57"/>
            <p:cNvCxnSpPr>
              <a:stCxn id="4359" idx="0"/>
              <a:endCxn id="4363"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369" name="Google Shape;4369;p57"/>
            <p:cNvCxnSpPr>
              <a:stCxn id="4363" idx="0"/>
              <a:endCxn id="4364"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370" name="Google Shape;4370;p57"/>
            <p:cNvCxnSpPr>
              <a:stCxn id="4364" idx="0"/>
              <a:endCxn id="4365"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371" name="Google Shape;4371;p57"/>
            <p:cNvCxnSpPr>
              <a:stCxn id="4365"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72" name="Google Shape;4372;p57"/>
            <p:cNvCxnSpPr>
              <a:stCxn id="4364"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73" name="Google Shape;4373;p57"/>
            <p:cNvCxnSpPr>
              <a:stCxn id="4363"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74" name="Google Shape;4374;p57"/>
            <p:cNvCxnSpPr>
              <a:stCxn id="4359"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75" name="Google Shape;4375;p57"/>
            <p:cNvCxnSpPr>
              <a:stCxn id="4358"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376" name="Google Shape;4376;p57"/>
            <p:cNvCxnSpPr>
              <a:stCxn id="4362"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77" name="Google Shape;4377;p57"/>
            <p:cNvCxnSpPr>
              <a:stCxn id="4366"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378" name="Google Shape;4378;p57"/>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7"/>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0" name="Google Shape;4380;p57"/>
            <p:cNvCxnSpPr>
              <a:stCxn id="4378" idx="0"/>
              <a:endCxn id="4379"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381" name="Google Shape;4381;p57"/>
            <p:cNvCxnSpPr>
              <a:stCxn id="4378" idx="4"/>
              <a:endCxn id="4382"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383" name="Google Shape;4383;p57"/>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7"/>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7"/>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7"/>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7"/>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7" name="Google Shape;4387;p57"/>
            <p:cNvCxnSpPr>
              <a:stCxn id="4382" idx="4"/>
              <a:endCxn id="4386"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388" name="Google Shape;4388;p57"/>
            <p:cNvCxnSpPr>
              <a:stCxn id="4379" idx="0"/>
              <a:endCxn id="4383"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389" name="Google Shape;4389;p57"/>
            <p:cNvCxnSpPr>
              <a:stCxn id="4383" idx="0"/>
              <a:endCxn id="4384"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390" name="Google Shape;4390;p57"/>
            <p:cNvCxnSpPr>
              <a:stCxn id="4384" idx="0"/>
              <a:endCxn id="4385"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391" name="Google Shape;4391;p57"/>
            <p:cNvCxnSpPr>
              <a:stCxn id="4385"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92" name="Google Shape;4392;p57"/>
            <p:cNvCxnSpPr>
              <a:stCxn id="4384"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93" name="Google Shape;4393;p57"/>
            <p:cNvCxnSpPr>
              <a:stCxn id="4383"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94" name="Google Shape;4394;p57"/>
            <p:cNvCxnSpPr>
              <a:stCxn id="4379"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95" name="Google Shape;4395;p57"/>
            <p:cNvCxnSpPr>
              <a:stCxn id="4378"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396" name="Google Shape;4396;p57"/>
            <p:cNvCxnSpPr>
              <a:stCxn id="4382"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397" name="Google Shape;4397;p57"/>
            <p:cNvCxnSpPr>
              <a:stCxn id="4386"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398" name="Google Shape;4398;p57"/>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7"/>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0" name="Google Shape;4400;p57"/>
            <p:cNvCxnSpPr>
              <a:stCxn id="4398" idx="0"/>
              <a:endCxn id="4399"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401" name="Google Shape;4401;p57"/>
            <p:cNvCxnSpPr>
              <a:stCxn id="4398" idx="4"/>
              <a:endCxn id="4402"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403" name="Google Shape;4403;p57"/>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7"/>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7"/>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7"/>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7"/>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7" name="Google Shape;4407;p57"/>
            <p:cNvCxnSpPr>
              <a:stCxn id="4402" idx="4"/>
              <a:endCxn id="4406"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408" name="Google Shape;4408;p57"/>
            <p:cNvCxnSpPr>
              <a:stCxn id="4399" idx="0"/>
              <a:endCxn id="4403"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409" name="Google Shape;4409;p57"/>
            <p:cNvCxnSpPr>
              <a:stCxn id="4403" idx="0"/>
              <a:endCxn id="4404"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410" name="Google Shape;4410;p57"/>
            <p:cNvCxnSpPr>
              <a:stCxn id="4404" idx="0"/>
              <a:endCxn id="4405"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411" name="Google Shape;4411;p57"/>
            <p:cNvCxnSpPr>
              <a:stCxn id="4405"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12" name="Google Shape;4412;p57"/>
            <p:cNvCxnSpPr>
              <a:stCxn id="4404"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13" name="Google Shape;4413;p57"/>
            <p:cNvCxnSpPr>
              <a:stCxn id="4403"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14" name="Google Shape;4414;p57"/>
            <p:cNvCxnSpPr>
              <a:stCxn id="4399"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15" name="Google Shape;4415;p57"/>
            <p:cNvCxnSpPr>
              <a:stCxn id="4398"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416" name="Google Shape;4416;p57"/>
            <p:cNvCxnSpPr>
              <a:stCxn id="4402"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17" name="Google Shape;4417;p57"/>
            <p:cNvCxnSpPr>
              <a:stCxn id="4406"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18" name="Google Shape;4418;p57"/>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19" name="Google Shape;4419;p57"/>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20" name="Google Shape;4420;p57"/>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21" name="Google Shape;4421;p57"/>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22" name="Google Shape;4422;p57"/>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423" name="Google Shape;4423;p57"/>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24" name="Google Shape;4424;p57"/>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425" name="Google Shape;4425;p57"/>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7"/>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7" name="Google Shape;4427;p57"/>
            <p:cNvCxnSpPr>
              <a:stCxn id="4425" idx="0"/>
              <a:endCxn id="4426"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428" name="Google Shape;4428;p57"/>
            <p:cNvCxnSpPr>
              <a:stCxn id="4425" idx="4"/>
              <a:endCxn id="4429"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430" name="Google Shape;4430;p57"/>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7"/>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7"/>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7"/>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7"/>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4" name="Google Shape;4434;p57"/>
            <p:cNvCxnSpPr>
              <a:stCxn id="4429" idx="4"/>
              <a:endCxn id="4433"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435" name="Google Shape;4435;p57"/>
            <p:cNvCxnSpPr>
              <a:stCxn id="4426" idx="0"/>
              <a:endCxn id="4430"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436" name="Google Shape;4436;p57"/>
            <p:cNvCxnSpPr>
              <a:stCxn id="4430" idx="0"/>
              <a:endCxn id="4431"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437" name="Google Shape;4437;p57"/>
            <p:cNvCxnSpPr>
              <a:stCxn id="4431" idx="0"/>
              <a:endCxn id="4432"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438" name="Google Shape;4438;p57"/>
            <p:cNvCxnSpPr>
              <a:stCxn id="4432"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39" name="Google Shape;4439;p57"/>
            <p:cNvCxnSpPr>
              <a:stCxn id="4431"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40" name="Google Shape;4440;p57"/>
            <p:cNvCxnSpPr>
              <a:stCxn id="4430"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41" name="Google Shape;4441;p57"/>
            <p:cNvCxnSpPr>
              <a:stCxn id="4426"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42" name="Google Shape;4442;p57"/>
            <p:cNvCxnSpPr>
              <a:stCxn id="4425"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443" name="Google Shape;4443;p57"/>
            <p:cNvCxnSpPr>
              <a:stCxn id="4429"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44" name="Google Shape;4444;p57"/>
            <p:cNvCxnSpPr>
              <a:stCxn id="4433"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445" name="Google Shape;4445;p57"/>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7"/>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7" name="Google Shape;4447;p57"/>
            <p:cNvCxnSpPr>
              <a:stCxn id="4445" idx="0"/>
              <a:endCxn id="4446"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448" name="Google Shape;4448;p57"/>
            <p:cNvCxnSpPr>
              <a:stCxn id="4445" idx="4"/>
              <a:endCxn id="4449"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450" name="Google Shape;4450;p57"/>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7"/>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7"/>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7"/>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7"/>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4" name="Google Shape;4454;p57"/>
            <p:cNvCxnSpPr>
              <a:stCxn id="4449" idx="4"/>
              <a:endCxn id="4453"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455" name="Google Shape;4455;p57"/>
            <p:cNvCxnSpPr>
              <a:stCxn id="4446" idx="0"/>
              <a:endCxn id="4450"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456" name="Google Shape;4456;p57"/>
            <p:cNvCxnSpPr>
              <a:stCxn id="4450" idx="0"/>
              <a:endCxn id="4451"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457" name="Google Shape;4457;p57"/>
            <p:cNvCxnSpPr>
              <a:stCxn id="4451" idx="0"/>
              <a:endCxn id="4452"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458" name="Google Shape;4458;p57"/>
            <p:cNvCxnSpPr>
              <a:stCxn id="4452"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59" name="Google Shape;4459;p57"/>
            <p:cNvCxnSpPr>
              <a:stCxn id="4451"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60" name="Google Shape;4460;p57"/>
            <p:cNvCxnSpPr>
              <a:stCxn id="4450"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61" name="Google Shape;4461;p57"/>
            <p:cNvCxnSpPr>
              <a:stCxn id="4446"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62" name="Google Shape;4462;p57"/>
            <p:cNvCxnSpPr>
              <a:stCxn id="4445"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463" name="Google Shape;4463;p57"/>
            <p:cNvCxnSpPr>
              <a:stCxn id="4449"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64" name="Google Shape;4464;p57"/>
            <p:cNvCxnSpPr>
              <a:stCxn id="4453"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465" name="Google Shape;4465;p57"/>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7"/>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7" name="Google Shape;4467;p57"/>
            <p:cNvCxnSpPr>
              <a:stCxn id="4465" idx="0"/>
              <a:endCxn id="4466"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468" name="Google Shape;4468;p57"/>
            <p:cNvCxnSpPr>
              <a:stCxn id="4465" idx="4"/>
              <a:endCxn id="4469"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470" name="Google Shape;4470;p57"/>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7"/>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7"/>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7"/>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7"/>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4" name="Google Shape;4474;p57"/>
            <p:cNvCxnSpPr>
              <a:stCxn id="4469" idx="4"/>
              <a:endCxn id="4473"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475" name="Google Shape;4475;p57"/>
            <p:cNvCxnSpPr>
              <a:stCxn id="4466" idx="0"/>
              <a:endCxn id="4470"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476" name="Google Shape;4476;p57"/>
            <p:cNvCxnSpPr>
              <a:stCxn id="4470" idx="0"/>
              <a:endCxn id="4471"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477" name="Google Shape;4477;p57"/>
            <p:cNvCxnSpPr>
              <a:stCxn id="4471" idx="0"/>
              <a:endCxn id="4472"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478" name="Google Shape;4478;p57"/>
            <p:cNvCxnSpPr>
              <a:stCxn id="4472"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79" name="Google Shape;4479;p57"/>
            <p:cNvCxnSpPr>
              <a:stCxn id="4471"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80" name="Google Shape;4480;p57"/>
            <p:cNvCxnSpPr>
              <a:stCxn id="4470"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81" name="Google Shape;4481;p57"/>
            <p:cNvCxnSpPr>
              <a:stCxn id="4466"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82" name="Google Shape;4482;p57"/>
            <p:cNvCxnSpPr>
              <a:stCxn id="4465"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483" name="Google Shape;4483;p57"/>
            <p:cNvCxnSpPr>
              <a:stCxn id="4469"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484" name="Google Shape;4484;p57"/>
            <p:cNvCxnSpPr>
              <a:stCxn id="4473"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4485" name="Google Shape;4485;p57"/>
          <p:cNvGrpSpPr/>
          <p:nvPr/>
        </p:nvGrpSpPr>
        <p:grpSpPr>
          <a:xfrm>
            <a:off x="1842352" y="1921158"/>
            <a:ext cx="5212031" cy="2937788"/>
            <a:chOff x="1661773" y="2121579"/>
            <a:chExt cx="5212031" cy="2937788"/>
          </a:xfrm>
        </p:grpSpPr>
        <p:sp>
          <p:nvSpPr>
            <p:cNvPr id="4486" name="Google Shape;4486;p57"/>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7"/>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8" name="Google Shape;4488;p57"/>
            <p:cNvCxnSpPr>
              <a:stCxn id="4486" idx="0"/>
              <a:endCxn id="4487"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489" name="Google Shape;4489;p57"/>
            <p:cNvCxnSpPr>
              <a:stCxn id="4486" idx="4"/>
              <a:endCxn id="4490"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491" name="Google Shape;4491;p57"/>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7"/>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7"/>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7"/>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7"/>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5" name="Google Shape;4495;p57"/>
            <p:cNvCxnSpPr>
              <a:stCxn id="4490" idx="4"/>
              <a:endCxn id="4494"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496" name="Google Shape;4496;p57"/>
            <p:cNvCxnSpPr>
              <a:stCxn id="4487" idx="0"/>
              <a:endCxn id="4491"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497" name="Google Shape;4497;p57"/>
            <p:cNvCxnSpPr>
              <a:stCxn id="4491" idx="0"/>
              <a:endCxn id="4492"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498" name="Google Shape;4498;p57"/>
            <p:cNvCxnSpPr>
              <a:stCxn id="4492" idx="0"/>
              <a:endCxn id="4493"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4499" name="Google Shape;4499;p57"/>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7"/>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1" name="Google Shape;4501;p57"/>
            <p:cNvCxnSpPr>
              <a:stCxn id="4499" idx="0"/>
              <a:endCxn id="4500"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502" name="Google Shape;4502;p57"/>
            <p:cNvCxnSpPr>
              <a:stCxn id="4499" idx="4"/>
              <a:endCxn id="4503"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504" name="Google Shape;4504;p57"/>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7"/>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7"/>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7"/>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7"/>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8" name="Google Shape;4508;p57"/>
            <p:cNvCxnSpPr>
              <a:stCxn id="4503" idx="4"/>
              <a:endCxn id="4507"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509" name="Google Shape;4509;p57"/>
            <p:cNvCxnSpPr>
              <a:stCxn id="4500" idx="0"/>
              <a:endCxn id="4504"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510" name="Google Shape;4510;p57"/>
            <p:cNvCxnSpPr>
              <a:stCxn id="4504" idx="0"/>
              <a:endCxn id="4505"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511" name="Google Shape;4511;p57"/>
            <p:cNvCxnSpPr>
              <a:stCxn id="4505" idx="0"/>
              <a:endCxn id="4506"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512" name="Google Shape;4512;p57"/>
            <p:cNvCxnSpPr>
              <a:stCxn id="4506" idx="2"/>
              <a:endCxn id="4493"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13" name="Google Shape;4513;p57"/>
            <p:cNvCxnSpPr>
              <a:stCxn id="4505" idx="2"/>
              <a:endCxn id="4492"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14" name="Google Shape;4514;p57"/>
            <p:cNvCxnSpPr>
              <a:stCxn id="4504" idx="2"/>
              <a:endCxn id="4491"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15" name="Google Shape;4515;p57"/>
            <p:cNvCxnSpPr>
              <a:stCxn id="4500" idx="2"/>
              <a:endCxn id="4487"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16" name="Google Shape;4516;p57"/>
            <p:cNvCxnSpPr>
              <a:stCxn id="4499" idx="2"/>
              <a:endCxn id="4486"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517" name="Google Shape;4517;p57"/>
            <p:cNvCxnSpPr>
              <a:stCxn id="4503" idx="2"/>
              <a:endCxn id="4490"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18" name="Google Shape;4518;p57"/>
            <p:cNvCxnSpPr>
              <a:stCxn id="4507" idx="2"/>
              <a:endCxn id="4494"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519" name="Google Shape;4519;p57"/>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7"/>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1" name="Google Shape;4521;p57"/>
            <p:cNvCxnSpPr>
              <a:stCxn id="4519" idx="0"/>
              <a:endCxn id="4520"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522" name="Google Shape;4522;p57"/>
            <p:cNvCxnSpPr>
              <a:stCxn id="4519" idx="4"/>
              <a:endCxn id="4523"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524" name="Google Shape;4524;p57"/>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7"/>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7"/>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7"/>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7"/>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8" name="Google Shape;4528;p57"/>
            <p:cNvCxnSpPr>
              <a:stCxn id="4523" idx="4"/>
              <a:endCxn id="4527"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529" name="Google Shape;4529;p57"/>
            <p:cNvCxnSpPr>
              <a:stCxn id="4520" idx="0"/>
              <a:endCxn id="4524"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530" name="Google Shape;4530;p57"/>
            <p:cNvCxnSpPr>
              <a:stCxn id="4524" idx="0"/>
              <a:endCxn id="4525"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531" name="Google Shape;4531;p57"/>
            <p:cNvCxnSpPr>
              <a:stCxn id="4525" idx="0"/>
              <a:endCxn id="4526"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532" name="Google Shape;4532;p57"/>
            <p:cNvCxnSpPr>
              <a:stCxn id="4526"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33" name="Google Shape;4533;p57"/>
            <p:cNvCxnSpPr>
              <a:stCxn id="4525"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34" name="Google Shape;4534;p57"/>
            <p:cNvCxnSpPr>
              <a:stCxn id="4524"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35" name="Google Shape;4535;p57"/>
            <p:cNvCxnSpPr>
              <a:stCxn id="4520"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36" name="Google Shape;4536;p57"/>
            <p:cNvCxnSpPr>
              <a:stCxn id="4519"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537" name="Google Shape;4537;p57"/>
            <p:cNvCxnSpPr>
              <a:stCxn id="4523"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38" name="Google Shape;4538;p57"/>
            <p:cNvCxnSpPr>
              <a:stCxn id="4527"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539" name="Google Shape;4539;p57"/>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7"/>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1" name="Google Shape;4541;p57"/>
            <p:cNvCxnSpPr>
              <a:stCxn id="4539" idx="0"/>
              <a:endCxn id="4540"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542" name="Google Shape;4542;p57"/>
            <p:cNvCxnSpPr>
              <a:stCxn id="4539" idx="4"/>
              <a:endCxn id="4543"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544" name="Google Shape;4544;p57"/>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7"/>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7"/>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7"/>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7"/>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8" name="Google Shape;4548;p57"/>
            <p:cNvCxnSpPr>
              <a:stCxn id="4543" idx="4"/>
              <a:endCxn id="4547"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549" name="Google Shape;4549;p57"/>
            <p:cNvCxnSpPr>
              <a:stCxn id="4540" idx="0"/>
              <a:endCxn id="4544"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550" name="Google Shape;4550;p57"/>
            <p:cNvCxnSpPr>
              <a:stCxn id="4544" idx="0"/>
              <a:endCxn id="4545"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551" name="Google Shape;4551;p57"/>
            <p:cNvCxnSpPr>
              <a:stCxn id="4545" idx="0"/>
              <a:endCxn id="4546"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552" name="Google Shape;4552;p57"/>
            <p:cNvCxnSpPr>
              <a:stCxn id="4546"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53" name="Google Shape;4553;p57"/>
            <p:cNvCxnSpPr>
              <a:stCxn id="4545"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54" name="Google Shape;4554;p57"/>
            <p:cNvCxnSpPr>
              <a:stCxn id="4544"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55" name="Google Shape;4555;p57"/>
            <p:cNvCxnSpPr>
              <a:stCxn id="4540"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56" name="Google Shape;4556;p57"/>
            <p:cNvCxnSpPr>
              <a:stCxn id="4539"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557" name="Google Shape;4557;p57"/>
            <p:cNvCxnSpPr>
              <a:stCxn id="4543"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58" name="Google Shape;4558;p57"/>
            <p:cNvCxnSpPr>
              <a:stCxn id="4547"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559" name="Google Shape;4559;p57"/>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7"/>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1" name="Google Shape;4561;p57"/>
            <p:cNvCxnSpPr>
              <a:stCxn id="4559" idx="0"/>
              <a:endCxn id="4560"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562" name="Google Shape;4562;p57"/>
            <p:cNvCxnSpPr>
              <a:stCxn id="4559" idx="4"/>
              <a:endCxn id="4563"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564" name="Google Shape;4564;p57"/>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7"/>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7"/>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7"/>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7"/>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8" name="Google Shape;4568;p57"/>
            <p:cNvCxnSpPr>
              <a:stCxn id="4563" idx="4"/>
              <a:endCxn id="4567"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569" name="Google Shape;4569;p57"/>
            <p:cNvCxnSpPr>
              <a:stCxn id="4560" idx="0"/>
              <a:endCxn id="4564"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570" name="Google Shape;4570;p57"/>
            <p:cNvCxnSpPr>
              <a:stCxn id="4564" idx="0"/>
              <a:endCxn id="4565"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571" name="Google Shape;4571;p57"/>
            <p:cNvCxnSpPr>
              <a:stCxn id="4565" idx="0"/>
              <a:endCxn id="4566"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572" name="Google Shape;4572;p57"/>
            <p:cNvCxnSpPr>
              <a:stCxn id="4566"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73" name="Google Shape;4573;p57"/>
            <p:cNvCxnSpPr>
              <a:stCxn id="4565"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74" name="Google Shape;4574;p57"/>
            <p:cNvCxnSpPr>
              <a:stCxn id="4564"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75" name="Google Shape;4575;p57"/>
            <p:cNvCxnSpPr>
              <a:stCxn id="4560"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76" name="Google Shape;4576;p57"/>
            <p:cNvCxnSpPr>
              <a:stCxn id="4559"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577" name="Google Shape;4577;p57"/>
            <p:cNvCxnSpPr>
              <a:stCxn id="4563"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78" name="Google Shape;4578;p57"/>
            <p:cNvCxnSpPr>
              <a:stCxn id="4567"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579" name="Google Shape;4579;p57"/>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7"/>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1" name="Google Shape;4581;p57"/>
            <p:cNvCxnSpPr>
              <a:stCxn id="4579" idx="0"/>
              <a:endCxn id="4580"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582" name="Google Shape;4582;p57"/>
            <p:cNvCxnSpPr>
              <a:stCxn id="4579" idx="4"/>
              <a:endCxn id="4583"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584" name="Google Shape;4584;p57"/>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7"/>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7"/>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7"/>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7"/>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8" name="Google Shape;4588;p57"/>
            <p:cNvCxnSpPr>
              <a:stCxn id="4583" idx="4"/>
              <a:endCxn id="4587"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589" name="Google Shape;4589;p57"/>
            <p:cNvCxnSpPr>
              <a:stCxn id="4580" idx="0"/>
              <a:endCxn id="4584"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590" name="Google Shape;4590;p57"/>
            <p:cNvCxnSpPr>
              <a:stCxn id="4584" idx="0"/>
              <a:endCxn id="4585"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591" name="Google Shape;4591;p57"/>
            <p:cNvCxnSpPr>
              <a:stCxn id="4585" idx="0"/>
              <a:endCxn id="4586"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592" name="Google Shape;4592;p57"/>
            <p:cNvCxnSpPr>
              <a:stCxn id="4586"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93" name="Google Shape;4593;p57"/>
            <p:cNvCxnSpPr>
              <a:stCxn id="4585"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94" name="Google Shape;4594;p57"/>
            <p:cNvCxnSpPr>
              <a:stCxn id="4584"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95" name="Google Shape;4595;p57"/>
            <p:cNvCxnSpPr>
              <a:stCxn id="4580"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96" name="Google Shape;4596;p57"/>
            <p:cNvCxnSpPr>
              <a:stCxn id="4579"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597" name="Google Shape;4597;p57"/>
            <p:cNvCxnSpPr>
              <a:stCxn id="4583"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598" name="Google Shape;4598;p57"/>
            <p:cNvCxnSpPr>
              <a:stCxn id="4587"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599" name="Google Shape;4599;p57"/>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7"/>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1" name="Google Shape;4601;p57"/>
            <p:cNvCxnSpPr>
              <a:stCxn id="4599" idx="0"/>
              <a:endCxn id="4600"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602" name="Google Shape;4602;p57"/>
            <p:cNvCxnSpPr>
              <a:stCxn id="4599" idx="4"/>
              <a:endCxn id="4603"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604" name="Google Shape;4604;p57"/>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7"/>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7"/>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7"/>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7"/>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8" name="Google Shape;4608;p57"/>
            <p:cNvCxnSpPr>
              <a:stCxn id="4603" idx="4"/>
              <a:endCxn id="4607"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609" name="Google Shape;4609;p57"/>
            <p:cNvCxnSpPr>
              <a:stCxn id="4600" idx="0"/>
              <a:endCxn id="4604"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610" name="Google Shape;4610;p57"/>
            <p:cNvCxnSpPr>
              <a:stCxn id="4604" idx="0"/>
              <a:endCxn id="4605"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611" name="Google Shape;4611;p57"/>
            <p:cNvCxnSpPr>
              <a:stCxn id="4605" idx="0"/>
              <a:endCxn id="4606"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612" name="Google Shape;4612;p57"/>
            <p:cNvCxnSpPr>
              <a:stCxn id="4606"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13" name="Google Shape;4613;p57"/>
            <p:cNvCxnSpPr>
              <a:stCxn id="4605"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14" name="Google Shape;4614;p57"/>
            <p:cNvCxnSpPr>
              <a:stCxn id="4604"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15" name="Google Shape;4615;p57"/>
            <p:cNvCxnSpPr>
              <a:stCxn id="4600"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16" name="Google Shape;4616;p57"/>
            <p:cNvCxnSpPr>
              <a:stCxn id="4599"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617" name="Google Shape;4617;p57"/>
            <p:cNvCxnSpPr>
              <a:stCxn id="4603"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18" name="Google Shape;4618;p57"/>
            <p:cNvCxnSpPr>
              <a:stCxn id="4607"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19" name="Google Shape;4619;p57"/>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20" name="Google Shape;4620;p57"/>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21" name="Google Shape;4621;p57"/>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22" name="Google Shape;4622;p57"/>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23" name="Google Shape;4623;p57"/>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624" name="Google Shape;4624;p57"/>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25" name="Google Shape;4625;p57"/>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626" name="Google Shape;4626;p57"/>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7"/>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8" name="Google Shape;4628;p57"/>
            <p:cNvCxnSpPr>
              <a:stCxn id="4626" idx="0"/>
              <a:endCxn id="4627"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629" name="Google Shape;4629;p57"/>
            <p:cNvCxnSpPr>
              <a:stCxn id="4626" idx="4"/>
              <a:endCxn id="4630"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631" name="Google Shape;4631;p57"/>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7"/>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7"/>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7"/>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7"/>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5" name="Google Shape;4635;p57"/>
            <p:cNvCxnSpPr>
              <a:stCxn id="4630" idx="4"/>
              <a:endCxn id="4634"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636" name="Google Shape;4636;p57"/>
            <p:cNvCxnSpPr>
              <a:stCxn id="4627" idx="0"/>
              <a:endCxn id="4631"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637" name="Google Shape;4637;p57"/>
            <p:cNvCxnSpPr>
              <a:stCxn id="4631" idx="0"/>
              <a:endCxn id="4632"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638" name="Google Shape;4638;p57"/>
            <p:cNvCxnSpPr>
              <a:stCxn id="4632" idx="0"/>
              <a:endCxn id="4633"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639" name="Google Shape;4639;p57"/>
            <p:cNvCxnSpPr>
              <a:stCxn id="4633"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40" name="Google Shape;4640;p57"/>
            <p:cNvCxnSpPr>
              <a:stCxn id="4632"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41" name="Google Shape;4641;p57"/>
            <p:cNvCxnSpPr>
              <a:stCxn id="4631"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42" name="Google Shape;4642;p57"/>
            <p:cNvCxnSpPr>
              <a:stCxn id="4627"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43" name="Google Shape;4643;p57"/>
            <p:cNvCxnSpPr>
              <a:stCxn id="4626"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644" name="Google Shape;4644;p57"/>
            <p:cNvCxnSpPr>
              <a:stCxn id="4630"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45" name="Google Shape;4645;p57"/>
            <p:cNvCxnSpPr>
              <a:stCxn id="4634"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646" name="Google Shape;4646;p57"/>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7"/>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8" name="Google Shape;4648;p57"/>
            <p:cNvCxnSpPr>
              <a:stCxn id="4646" idx="0"/>
              <a:endCxn id="4647"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649" name="Google Shape;4649;p57"/>
            <p:cNvCxnSpPr>
              <a:stCxn id="4646" idx="4"/>
              <a:endCxn id="4650"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651" name="Google Shape;4651;p57"/>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7"/>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7"/>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7"/>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7"/>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5" name="Google Shape;4655;p57"/>
            <p:cNvCxnSpPr>
              <a:stCxn id="4650" idx="4"/>
              <a:endCxn id="4654"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656" name="Google Shape;4656;p57"/>
            <p:cNvCxnSpPr>
              <a:stCxn id="4647" idx="0"/>
              <a:endCxn id="4651"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657" name="Google Shape;4657;p57"/>
            <p:cNvCxnSpPr>
              <a:stCxn id="4651" idx="0"/>
              <a:endCxn id="4652"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658" name="Google Shape;4658;p57"/>
            <p:cNvCxnSpPr>
              <a:stCxn id="4652" idx="0"/>
              <a:endCxn id="4653"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659" name="Google Shape;4659;p57"/>
            <p:cNvCxnSpPr>
              <a:stCxn id="4653"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60" name="Google Shape;4660;p57"/>
            <p:cNvCxnSpPr>
              <a:stCxn id="4652"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61" name="Google Shape;4661;p57"/>
            <p:cNvCxnSpPr>
              <a:stCxn id="4651"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62" name="Google Shape;4662;p57"/>
            <p:cNvCxnSpPr>
              <a:stCxn id="4647"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63" name="Google Shape;4663;p57"/>
            <p:cNvCxnSpPr>
              <a:stCxn id="4646"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664" name="Google Shape;4664;p57"/>
            <p:cNvCxnSpPr>
              <a:stCxn id="4650"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65" name="Google Shape;4665;p57"/>
            <p:cNvCxnSpPr>
              <a:stCxn id="4654"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666" name="Google Shape;4666;p57"/>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7"/>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8" name="Google Shape;4668;p57"/>
            <p:cNvCxnSpPr>
              <a:stCxn id="4666" idx="0"/>
              <a:endCxn id="4667"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669" name="Google Shape;4669;p57"/>
            <p:cNvCxnSpPr>
              <a:stCxn id="4666" idx="4"/>
              <a:endCxn id="4670"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671" name="Google Shape;4671;p57"/>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7"/>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7"/>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7"/>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7"/>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5" name="Google Shape;4675;p57"/>
            <p:cNvCxnSpPr>
              <a:stCxn id="4670" idx="4"/>
              <a:endCxn id="4674"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676" name="Google Shape;4676;p57"/>
            <p:cNvCxnSpPr>
              <a:stCxn id="4667" idx="0"/>
              <a:endCxn id="4671"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677" name="Google Shape;4677;p57"/>
            <p:cNvCxnSpPr>
              <a:stCxn id="4671" idx="0"/>
              <a:endCxn id="4672"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678" name="Google Shape;4678;p57"/>
            <p:cNvCxnSpPr>
              <a:stCxn id="4672" idx="0"/>
              <a:endCxn id="4673"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679" name="Google Shape;4679;p57"/>
            <p:cNvCxnSpPr>
              <a:stCxn id="4673"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80" name="Google Shape;4680;p57"/>
            <p:cNvCxnSpPr>
              <a:stCxn id="4672"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81" name="Google Shape;4681;p57"/>
            <p:cNvCxnSpPr>
              <a:stCxn id="4671"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82" name="Google Shape;4682;p57"/>
            <p:cNvCxnSpPr>
              <a:stCxn id="4667"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83" name="Google Shape;4683;p57"/>
            <p:cNvCxnSpPr>
              <a:stCxn id="4666"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684" name="Google Shape;4684;p57"/>
            <p:cNvCxnSpPr>
              <a:stCxn id="4670"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685" name="Google Shape;4685;p57"/>
            <p:cNvCxnSpPr>
              <a:stCxn id="4674"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4686" name="Google Shape;4686;p57"/>
          <p:cNvGrpSpPr/>
          <p:nvPr/>
        </p:nvGrpSpPr>
        <p:grpSpPr>
          <a:xfrm>
            <a:off x="1890373" y="1864800"/>
            <a:ext cx="5212031" cy="2937788"/>
            <a:chOff x="1661773" y="2121579"/>
            <a:chExt cx="5212031" cy="2937788"/>
          </a:xfrm>
        </p:grpSpPr>
        <p:sp>
          <p:nvSpPr>
            <p:cNvPr id="4687" name="Google Shape;4687;p57"/>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7"/>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9" name="Google Shape;4689;p57"/>
            <p:cNvCxnSpPr>
              <a:stCxn id="4687" idx="0"/>
              <a:endCxn id="4688"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690" name="Google Shape;4690;p57"/>
            <p:cNvCxnSpPr>
              <a:stCxn id="4687" idx="4"/>
              <a:endCxn id="4691"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692" name="Google Shape;4692;p57"/>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7"/>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7"/>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7"/>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7"/>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6" name="Google Shape;4696;p57"/>
            <p:cNvCxnSpPr>
              <a:stCxn id="4691" idx="4"/>
              <a:endCxn id="4695"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697" name="Google Shape;4697;p57"/>
            <p:cNvCxnSpPr>
              <a:stCxn id="4688" idx="0"/>
              <a:endCxn id="4692"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698" name="Google Shape;4698;p57"/>
            <p:cNvCxnSpPr>
              <a:stCxn id="4692" idx="0"/>
              <a:endCxn id="4693"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699" name="Google Shape;4699;p57"/>
            <p:cNvCxnSpPr>
              <a:stCxn id="4693" idx="0"/>
              <a:endCxn id="4694"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4700" name="Google Shape;4700;p57"/>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7"/>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2" name="Google Shape;4702;p57"/>
            <p:cNvCxnSpPr>
              <a:stCxn id="4700" idx="0"/>
              <a:endCxn id="4701"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703" name="Google Shape;4703;p57"/>
            <p:cNvCxnSpPr>
              <a:stCxn id="4700" idx="4"/>
              <a:endCxn id="4704"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705" name="Google Shape;4705;p57"/>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7"/>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7"/>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7"/>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7"/>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9" name="Google Shape;4709;p57"/>
            <p:cNvCxnSpPr>
              <a:stCxn id="4704" idx="4"/>
              <a:endCxn id="4708"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710" name="Google Shape;4710;p57"/>
            <p:cNvCxnSpPr>
              <a:stCxn id="4701" idx="0"/>
              <a:endCxn id="4705"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711" name="Google Shape;4711;p57"/>
            <p:cNvCxnSpPr>
              <a:stCxn id="4705" idx="0"/>
              <a:endCxn id="4706"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712" name="Google Shape;4712;p57"/>
            <p:cNvCxnSpPr>
              <a:stCxn id="4706" idx="0"/>
              <a:endCxn id="4707"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713" name="Google Shape;4713;p57"/>
            <p:cNvCxnSpPr>
              <a:stCxn id="4707" idx="2"/>
              <a:endCxn id="4694"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14" name="Google Shape;4714;p57"/>
            <p:cNvCxnSpPr>
              <a:stCxn id="4706" idx="2"/>
              <a:endCxn id="4693"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15" name="Google Shape;4715;p57"/>
            <p:cNvCxnSpPr>
              <a:stCxn id="4705" idx="2"/>
              <a:endCxn id="4692"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16" name="Google Shape;4716;p57"/>
            <p:cNvCxnSpPr>
              <a:stCxn id="4701" idx="2"/>
              <a:endCxn id="4688"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17" name="Google Shape;4717;p57"/>
            <p:cNvCxnSpPr>
              <a:stCxn id="4700" idx="2"/>
              <a:endCxn id="4687"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718" name="Google Shape;4718;p57"/>
            <p:cNvCxnSpPr>
              <a:stCxn id="4704" idx="2"/>
              <a:endCxn id="4691"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19" name="Google Shape;4719;p57"/>
            <p:cNvCxnSpPr>
              <a:stCxn id="4708" idx="2"/>
              <a:endCxn id="4695"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720" name="Google Shape;4720;p57"/>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7"/>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2" name="Google Shape;4722;p57"/>
            <p:cNvCxnSpPr>
              <a:stCxn id="4720" idx="0"/>
              <a:endCxn id="4721"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723" name="Google Shape;4723;p57"/>
            <p:cNvCxnSpPr>
              <a:stCxn id="4720" idx="4"/>
              <a:endCxn id="4724"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725" name="Google Shape;4725;p57"/>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7"/>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7"/>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7"/>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7"/>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9" name="Google Shape;4729;p57"/>
            <p:cNvCxnSpPr>
              <a:stCxn id="4724" idx="4"/>
              <a:endCxn id="4728"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730" name="Google Shape;4730;p57"/>
            <p:cNvCxnSpPr>
              <a:stCxn id="4721" idx="0"/>
              <a:endCxn id="4725"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731" name="Google Shape;4731;p57"/>
            <p:cNvCxnSpPr>
              <a:stCxn id="4725" idx="0"/>
              <a:endCxn id="4726"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732" name="Google Shape;4732;p57"/>
            <p:cNvCxnSpPr>
              <a:stCxn id="4726" idx="0"/>
              <a:endCxn id="4727"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733" name="Google Shape;4733;p57"/>
            <p:cNvCxnSpPr>
              <a:stCxn id="4727"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34" name="Google Shape;4734;p57"/>
            <p:cNvCxnSpPr>
              <a:stCxn id="4726"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35" name="Google Shape;4735;p57"/>
            <p:cNvCxnSpPr>
              <a:stCxn id="4725"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36" name="Google Shape;4736;p57"/>
            <p:cNvCxnSpPr>
              <a:stCxn id="4721"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37" name="Google Shape;4737;p57"/>
            <p:cNvCxnSpPr>
              <a:stCxn id="4720"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738" name="Google Shape;4738;p57"/>
            <p:cNvCxnSpPr>
              <a:stCxn id="4724"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39" name="Google Shape;4739;p57"/>
            <p:cNvCxnSpPr>
              <a:stCxn id="4728"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740" name="Google Shape;4740;p57"/>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7"/>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2" name="Google Shape;4742;p57"/>
            <p:cNvCxnSpPr>
              <a:stCxn id="4740" idx="0"/>
              <a:endCxn id="4741"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743" name="Google Shape;4743;p57"/>
            <p:cNvCxnSpPr>
              <a:stCxn id="4740" idx="4"/>
              <a:endCxn id="4744"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745" name="Google Shape;4745;p57"/>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7"/>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7"/>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7"/>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7"/>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9" name="Google Shape;4749;p57"/>
            <p:cNvCxnSpPr>
              <a:stCxn id="4744" idx="4"/>
              <a:endCxn id="4748"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750" name="Google Shape;4750;p57"/>
            <p:cNvCxnSpPr>
              <a:stCxn id="4741" idx="0"/>
              <a:endCxn id="4745"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751" name="Google Shape;4751;p57"/>
            <p:cNvCxnSpPr>
              <a:stCxn id="4745" idx="0"/>
              <a:endCxn id="4746"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752" name="Google Shape;4752;p57"/>
            <p:cNvCxnSpPr>
              <a:stCxn id="4746" idx="0"/>
              <a:endCxn id="4747"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753" name="Google Shape;4753;p57"/>
            <p:cNvCxnSpPr>
              <a:stCxn id="4747"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54" name="Google Shape;4754;p57"/>
            <p:cNvCxnSpPr>
              <a:stCxn id="4746"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55" name="Google Shape;4755;p57"/>
            <p:cNvCxnSpPr>
              <a:stCxn id="4745"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56" name="Google Shape;4756;p57"/>
            <p:cNvCxnSpPr>
              <a:stCxn id="4741"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57" name="Google Shape;4757;p57"/>
            <p:cNvCxnSpPr>
              <a:stCxn id="4740"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758" name="Google Shape;4758;p57"/>
            <p:cNvCxnSpPr>
              <a:stCxn id="4744"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59" name="Google Shape;4759;p57"/>
            <p:cNvCxnSpPr>
              <a:stCxn id="4748"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760" name="Google Shape;4760;p57"/>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7"/>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2" name="Google Shape;4762;p57"/>
            <p:cNvCxnSpPr>
              <a:stCxn id="4760" idx="0"/>
              <a:endCxn id="4761"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763" name="Google Shape;4763;p57"/>
            <p:cNvCxnSpPr>
              <a:stCxn id="4760" idx="4"/>
              <a:endCxn id="4764"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765" name="Google Shape;4765;p57"/>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7"/>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7"/>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7"/>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7"/>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9" name="Google Shape;4769;p57"/>
            <p:cNvCxnSpPr>
              <a:stCxn id="4764" idx="4"/>
              <a:endCxn id="4768"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770" name="Google Shape;4770;p57"/>
            <p:cNvCxnSpPr>
              <a:stCxn id="4761" idx="0"/>
              <a:endCxn id="4765"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771" name="Google Shape;4771;p57"/>
            <p:cNvCxnSpPr>
              <a:stCxn id="4765" idx="0"/>
              <a:endCxn id="4766"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772" name="Google Shape;4772;p57"/>
            <p:cNvCxnSpPr>
              <a:stCxn id="4766" idx="0"/>
              <a:endCxn id="4767"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773" name="Google Shape;4773;p57"/>
            <p:cNvCxnSpPr>
              <a:stCxn id="4767"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74" name="Google Shape;4774;p57"/>
            <p:cNvCxnSpPr>
              <a:stCxn id="4766"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75" name="Google Shape;4775;p57"/>
            <p:cNvCxnSpPr>
              <a:stCxn id="4765"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76" name="Google Shape;4776;p57"/>
            <p:cNvCxnSpPr>
              <a:stCxn id="4761"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77" name="Google Shape;4777;p57"/>
            <p:cNvCxnSpPr>
              <a:stCxn id="4760"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778" name="Google Shape;4778;p57"/>
            <p:cNvCxnSpPr>
              <a:stCxn id="4764"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79" name="Google Shape;4779;p57"/>
            <p:cNvCxnSpPr>
              <a:stCxn id="4768"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780" name="Google Shape;4780;p57"/>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7"/>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2" name="Google Shape;4782;p57"/>
            <p:cNvCxnSpPr>
              <a:stCxn id="4780" idx="0"/>
              <a:endCxn id="4781"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783" name="Google Shape;4783;p57"/>
            <p:cNvCxnSpPr>
              <a:stCxn id="4780" idx="4"/>
              <a:endCxn id="4784"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785" name="Google Shape;4785;p57"/>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7"/>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7"/>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7"/>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7"/>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9" name="Google Shape;4789;p57"/>
            <p:cNvCxnSpPr>
              <a:stCxn id="4784" idx="4"/>
              <a:endCxn id="4788"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790" name="Google Shape;4790;p57"/>
            <p:cNvCxnSpPr>
              <a:stCxn id="4781" idx="0"/>
              <a:endCxn id="4785"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791" name="Google Shape;4791;p57"/>
            <p:cNvCxnSpPr>
              <a:stCxn id="4785" idx="0"/>
              <a:endCxn id="4786"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792" name="Google Shape;4792;p57"/>
            <p:cNvCxnSpPr>
              <a:stCxn id="4786" idx="0"/>
              <a:endCxn id="4787"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793" name="Google Shape;4793;p57"/>
            <p:cNvCxnSpPr>
              <a:stCxn id="4787"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94" name="Google Shape;4794;p57"/>
            <p:cNvCxnSpPr>
              <a:stCxn id="4786"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95" name="Google Shape;4795;p57"/>
            <p:cNvCxnSpPr>
              <a:stCxn id="4785"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96" name="Google Shape;4796;p57"/>
            <p:cNvCxnSpPr>
              <a:stCxn id="4781"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97" name="Google Shape;4797;p57"/>
            <p:cNvCxnSpPr>
              <a:stCxn id="4780"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798" name="Google Shape;4798;p57"/>
            <p:cNvCxnSpPr>
              <a:stCxn id="4784"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799" name="Google Shape;4799;p57"/>
            <p:cNvCxnSpPr>
              <a:stCxn id="4788"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800" name="Google Shape;4800;p57"/>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7"/>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2" name="Google Shape;4802;p57"/>
            <p:cNvCxnSpPr>
              <a:stCxn id="4800" idx="0"/>
              <a:endCxn id="4801"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803" name="Google Shape;4803;p57"/>
            <p:cNvCxnSpPr>
              <a:stCxn id="4800" idx="4"/>
              <a:endCxn id="4804"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805" name="Google Shape;4805;p57"/>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7"/>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7"/>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7"/>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7"/>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9" name="Google Shape;4809;p57"/>
            <p:cNvCxnSpPr>
              <a:stCxn id="4804" idx="4"/>
              <a:endCxn id="4808"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810" name="Google Shape;4810;p57"/>
            <p:cNvCxnSpPr>
              <a:stCxn id="4801" idx="0"/>
              <a:endCxn id="4805"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811" name="Google Shape;4811;p57"/>
            <p:cNvCxnSpPr>
              <a:stCxn id="4805" idx="0"/>
              <a:endCxn id="4806"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812" name="Google Shape;4812;p57"/>
            <p:cNvCxnSpPr>
              <a:stCxn id="4806" idx="0"/>
              <a:endCxn id="4807"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813" name="Google Shape;4813;p57"/>
            <p:cNvCxnSpPr>
              <a:stCxn id="4807"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14" name="Google Shape;4814;p57"/>
            <p:cNvCxnSpPr>
              <a:stCxn id="4806"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15" name="Google Shape;4815;p57"/>
            <p:cNvCxnSpPr>
              <a:stCxn id="4805"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16" name="Google Shape;4816;p57"/>
            <p:cNvCxnSpPr>
              <a:stCxn id="4801"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17" name="Google Shape;4817;p57"/>
            <p:cNvCxnSpPr>
              <a:stCxn id="4800"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818" name="Google Shape;4818;p57"/>
            <p:cNvCxnSpPr>
              <a:stCxn id="4804"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19" name="Google Shape;4819;p57"/>
            <p:cNvCxnSpPr>
              <a:stCxn id="4808"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20" name="Google Shape;4820;p57"/>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21" name="Google Shape;4821;p57"/>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22" name="Google Shape;4822;p57"/>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23" name="Google Shape;4823;p57"/>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24" name="Google Shape;4824;p57"/>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825" name="Google Shape;4825;p57"/>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26" name="Google Shape;4826;p57"/>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827" name="Google Shape;4827;p57"/>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7"/>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9" name="Google Shape;4829;p57"/>
            <p:cNvCxnSpPr>
              <a:stCxn id="4827" idx="0"/>
              <a:endCxn id="4828"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830" name="Google Shape;4830;p57"/>
            <p:cNvCxnSpPr>
              <a:stCxn id="4827" idx="4"/>
              <a:endCxn id="4831"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832" name="Google Shape;4832;p57"/>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7"/>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7"/>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7"/>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7"/>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6" name="Google Shape;4836;p57"/>
            <p:cNvCxnSpPr>
              <a:stCxn id="4831" idx="4"/>
              <a:endCxn id="4835"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837" name="Google Shape;4837;p57"/>
            <p:cNvCxnSpPr>
              <a:stCxn id="4828" idx="0"/>
              <a:endCxn id="4832"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838" name="Google Shape;4838;p57"/>
            <p:cNvCxnSpPr>
              <a:stCxn id="4832" idx="0"/>
              <a:endCxn id="4833"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839" name="Google Shape;4839;p57"/>
            <p:cNvCxnSpPr>
              <a:stCxn id="4833" idx="0"/>
              <a:endCxn id="4834"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840" name="Google Shape;4840;p57"/>
            <p:cNvCxnSpPr>
              <a:stCxn id="4834"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41" name="Google Shape;4841;p57"/>
            <p:cNvCxnSpPr>
              <a:stCxn id="4833"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42" name="Google Shape;4842;p57"/>
            <p:cNvCxnSpPr>
              <a:stCxn id="4832"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43" name="Google Shape;4843;p57"/>
            <p:cNvCxnSpPr>
              <a:stCxn id="4828"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44" name="Google Shape;4844;p57"/>
            <p:cNvCxnSpPr>
              <a:stCxn id="4827"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845" name="Google Shape;4845;p57"/>
            <p:cNvCxnSpPr>
              <a:stCxn id="4831"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46" name="Google Shape;4846;p57"/>
            <p:cNvCxnSpPr>
              <a:stCxn id="4835"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847" name="Google Shape;4847;p57"/>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7"/>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9" name="Google Shape;4849;p57"/>
            <p:cNvCxnSpPr>
              <a:stCxn id="4847" idx="0"/>
              <a:endCxn id="4848"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850" name="Google Shape;4850;p57"/>
            <p:cNvCxnSpPr>
              <a:stCxn id="4847" idx="4"/>
              <a:endCxn id="4851"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852" name="Google Shape;4852;p57"/>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7"/>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7"/>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7"/>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7"/>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6" name="Google Shape;4856;p57"/>
            <p:cNvCxnSpPr>
              <a:stCxn id="4851" idx="4"/>
              <a:endCxn id="4855"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857" name="Google Shape;4857;p57"/>
            <p:cNvCxnSpPr>
              <a:stCxn id="4848" idx="0"/>
              <a:endCxn id="4852"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858" name="Google Shape;4858;p57"/>
            <p:cNvCxnSpPr>
              <a:stCxn id="4852" idx="0"/>
              <a:endCxn id="4853"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859" name="Google Shape;4859;p57"/>
            <p:cNvCxnSpPr>
              <a:stCxn id="4853" idx="0"/>
              <a:endCxn id="4854"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860" name="Google Shape;4860;p57"/>
            <p:cNvCxnSpPr>
              <a:stCxn id="4854"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61" name="Google Shape;4861;p57"/>
            <p:cNvCxnSpPr>
              <a:stCxn id="4853"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62" name="Google Shape;4862;p57"/>
            <p:cNvCxnSpPr>
              <a:stCxn id="4852"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63" name="Google Shape;4863;p57"/>
            <p:cNvCxnSpPr>
              <a:stCxn id="4848"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64" name="Google Shape;4864;p57"/>
            <p:cNvCxnSpPr>
              <a:stCxn id="4847"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865" name="Google Shape;4865;p57"/>
            <p:cNvCxnSpPr>
              <a:stCxn id="4851"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66" name="Google Shape;4866;p57"/>
            <p:cNvCxnSpPr>
              <a:stCxn id="4855"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4867" name="Google Shape;4867;p57"/>
            <p:cNvSpPr/>
            <p:nvPr/>
          </p:nvSpPr>
          <p:spPr>
            <a:xfrm>
              <a:off x="6615204" y="3884617"/>
              <a:ext cx="258600" cy="2586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7"/>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9" name="Google Shape;4869;p57"/>
            <p:cNvCxnSpPr>
              <a:stCxn id="4867" idx="0"/>
              <a:endCxn id="4868"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870" name="Google Shape;4870;p57"/>
            <p:cNvCxnSpPr>
              <a:stCxn id="4867" idx="4"/>
              <a:endCxn id="4871"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4872" name="Google Shape;4872;p57"/>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7"/>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7"/>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7"/>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7"/>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6" name="Google Shape;4876;p57"/>
            <p:cNvCxnSpPr>
              <a:stCxn id="4871" idx="4"/>
              <a:endCxn id="4875"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877" name="Google Shape;4877;p57"/>
            <p:cNvCxnSpPr>
              <a:stCxn id="4868" idx="0"/>
              <a:endCxn id="4872"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878" name="Google Shape;4878;p57"/>
            <p:cNvCxnSpPr>
              <a:stCxn id="4872" idx="0"/>
              <a:endCxn id="4873"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879" name="Google Shape;4879;p57"/>
            <p:cNvCxnSpPr>
              <a:stCxn id="4873" idx="0"/>
              <a:endCxn id="4874"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880" name="Google Shape;4880;p57"/>
            <p:cNvCxnSpPr>
              <a:stCxn id="4874"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81" name="Google Shape;4881;p57"/>
            <p:cNvCxnSpPr>
              <a:stCxn id="4873"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82" name="Google Shape;4882;p57"/>
            <p:cNvCxnSpPr>
              <a:stCxn id="4872"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83" name="Google Shape;4883;p57"/>
            <p:cNvCxnSpPr>
              <a:stCxn id="4868"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84" name="Google Shape;4884;p57"/>
            <p:cNvCxnSpPr>
              <a:stCxn id="4867"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885" name="Google Shape;4885;p57"/>
            <p:cNvCxnSpPr>
              <a:stCxn id="4871"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886" name="Google Shape;4886;p57"/>
            <p:cNvCxnSpPr>
              <a:stCxn id="4875"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2">
                                            <p:txEl>
                                              <p:pRg end="0" st="0"/>
                                            </p:txEl>
                                          </p:spTgt>
                                        </p:tgtEl>
                                        <p:attrNameLst>
                                          <p:attrName>style.visibility</p:attrName>
                                        </p:attrNameLst>
                                      </p:cBhvr>
                                      <p:to>
                                        <p:strVal val="visible"/>
                                      </p:to>
                                    </p:set>
                                    <p:animEffect filter="fade" transition="in">
                                      <p:cBhvr>
                                        <p:cTn dur="1000"/>
                                        <p:tgtEl>
                                          <p:spTgt spid="347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0" name="Shape 4890"/>
        <p:cNvGrpSpPr/>
        <p:nvPr/>
      </p:nvGrpSpPr>
      <p:grpSpPr>
        <a:xfrm>
          <a:off x="0" y="0"/>
          <a:ext cx="0" cy="0"/>
          <a:chOff x="0" y="0"/>
          <a:chExt cx="0" cy="0"/>
        </a:xfrm>
      </p:grpSpPr>
      <p:sp>
        <p:nvSpPr>
          <p:cNvPr id="4891" name="Google Shape;489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Low-level instructions provide hints to a “path”</a:t>
            </a:r>
            <a:endParaRPr i="1"/>
          </a:p>
        </p:txBody>
      </p:sp>
      <p:sp>
        <p:nvSpPr>
          <p:cNvPr id="4892" name="Google Shape;4892;p58"/>
          <p:cNvSpPr txBox="1"/>
          <p:nvPr>
            <p:ph idx="1" type="body"/>
          </p:nvPr>
        </p:nvSpPr>
        <p:spPr>
          <a:xfrm>
            <a:off x="311700" y="1000075"/>
            <a:ext cx="6549300" cy="95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i="1" lang="en" sz="2400">
                <a:solidFill>
                  <a:schemeClr val="dk1"/>
                </a:solidFill>
              </a:rPr>
              <a:t>“Pick up the knife on the counter beside the utensils, then turn right to face the island…”</a:t>
            </a:r>
            <a:endParaRPr sz="2400">
              <a:solidFill>
                <a:schemeClr val="dk1"/>
              </a:solidFill>
            </a:endParaRPr>
          </a:p>
        </p:txBody>
      </p:sp>
      <p:sp>
        <p:nvSpPr>
          <p:cNvPr id="4893" name="Google Shape;4893;p58"/>
          <p:cNvSpPr/>
          <p:nvPr/>
        </p:nvSpPr>
        <p:spPr>
          <a:xfrm>
            <a:off x="1633750" y="3922275"/>
            <a:ext cx="258600" cy="258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4" name="Google Shape;4894;p58"/>
          <p:cNvPicPr preferRelativeResize="0"/>
          <p:nvPr/>
        </p:nvPicPr>
        <p:blipFill rotWithShape="1">
          <a:blip r:embed="rId3">
            <a:alphaModFix/>
          </a:blip>
          <a:srcRect b="0" l="3236" r="3236" t="0"/>
          <a:stretch/>
        </p:blipFill>
        <p:spPr>
          <a:xfrm>
            <a:off x="154850" y="3415075"/>
            <a:ext cx="1273000" cy="1273000"/>
          </a:xfrm>
          <a:prstGeom prst="rect">
            <a:avLst/>
          </a:prstGeom>
          <a:noFill/>
          <a:ln>
            <a:noFill/>
          </a:ln>
        </p:spPr>
      </p:pic>
      <p:cxnSp>
        <p:nvCxnSpPr>
          <p:cNvPr id="4895" name="Google Shape;4895;p58"/>
          <p:cNvCxnSpPr>
            <a:stCxn id="4893" idx="1"/>
          </p:cNvCxnSpPr>
          <p:nvPr/>
        </p:nvCxnSpPr>
        <p:spPr>
          <a:xfrm rot="10800000">
            <a:off x="1407021" y="3537146"/>
            <a:ext cx="264600" cy="423000"/>
          </a:xfrm>
          <a:prstGeom prst="straightConnector1">
            <a:avLst/>
          </a:prstGeom>
          <a:noFill/>
          <a:ln cap="flat" cmpd="sng" w="9525">
            <a:solidFill>
              <a:schemeClr val="dk2"/>
            </a:solidFill>
            <a:prstDash val="solid"/>
            <a:round/>
            <a:headEnd len="med" w="med" type="none"/>
            <a:tailEnd len="med" w="med" type="none"/>
          </a:ln>
        </p:spPr>
      </p:cxnSp>
      <p:pic>
        <p:nvPicPr>
          <p:cNvPr id="4896" name="Google Shape;4896;p58"/>
          <p:cNvPicPr preferRelativeResize="0"/>
          <p:nvPr/>
        </p:nvPicPr>
        <p:blipFill>
          <a:blip r:embed="rId4">
            <a:alphaModFix/>
          </a:blip>
          <a:stretch>
            <a:fillRect/>
          </a:stretch>
        </p:blipFill>
        <p:spPr>
          <a:xfrm>
            <a:off x="7120125" y="1411600"/>
            <a:ext cx="1273000" cy="1273000"/>
          </a:xfrm>
          <a:prstGeom prst="rect">
            <a:avLst/>
          </a:prstGeom>
          <a:noFill/>
          <a:ln>
            <a:noFill/>
          </a:ln>
        </p:spPr>
      </p:pic>
      <p:cxnSp>
        <p:nvCxnSpPr>
          <p:cNvPr id="4897" name="Google Shape;4897;p58"/>
          <p:cNvCxnSpPr>
            <a:endCxn id="4893" idx="3"/>
          </p:cNvCxnSpPr>
          <p:nvPr/>
        </p:nvCxnSpPr>
        <p:spPr>
          <a:xfrm flipH="1" rot="10800000">
            <a:off x="1386321" y="4143004"/>
            <a:ext cx="285300" cy="444900"/>
          </a:xfrm>
          <a:prstGeom prst="straightConnector1">
            <a:avLst/>
          </a:prstGeom>
          <a:noFill/>
          <a:ln cap="flat" cmpd="sng" w="9525">
            <a:solidFill>
              <a:schemeClr val="dk2"/>
            </a:solidFill>
            <a:prstDash val="solid"/>
            <a:round/>
            <a:headEnd len="med" w="med" type="none"/>
            <a:tailEnd len="med" w="med" type="none"/>
          </a:ln>
        </p:spPr>
      </p:cxnSp>
      <p:cxnSp>
        <p:nvCxnSpPr>
          <p:cNvPr id="4898" name="Google Shape;4898;p58"/>
          <p:cNvCxnSpPr>
            <a:stCxn id="4899" idx="7"/>
          </p:cNvCxnSpPr>
          <p:nvPr/>
        </p:nvCxnSpPr>
        <p:spPr>
          <a:xfrm flipH="1" rot="10800000">
            <a:off x="6800061" y="1442670"/>
            <a:ext cx="340800" cy="1163700"/>
          </a:xfrm>
          <a:prstGeom prst="straightConnector1">
            <a:avLst/>
          </a:prstGeom>
          <a:noFill/>
          <a:ln cap="flat" cmpd="sng" w="9525">
            <a:solidFill>
              <a:schemeClr val="dk2"/>
            </a:solidFill>
            <a:prstDash val="solid"/>
            <a:round/>
            <a:headEnd len="med" w="med" type="none"/>
            <a:tailEnd len="med" w="med" type="none"/>
          </a:ln>
        </p:spPr>
      </p:cxnSp>
      <p:cxnSp>
        <p:nvCxnSpPr>
          <p:cNvPr id="4900" name="Google Shape;4900;p58"/>
          <p:cNvCxnSpPr>
            <a:stCxn id="4899" idx="5"/>
          </p:cNvCxnSpPr>
          <p:nvPr/>
        </p:nvCxnSpPr>
        <p:spPr>
          <a:xfrm flipH="1" rot="10800000">
            <a:off x="6800061" y="2667330"/>
            <a:ext cx="351000" cy="106200"/>
          </a:xfrm>
          <a:prstGeom prst="straightConnector1">
            <a:avLst/>
          </a:prstGeom>
          <a:noFill/>
          <a:ln cap="flat" cmpd="sng" w="9525">
            <a:solidFill>
              <a:schemeClr val="dk2"/>
            </a:solidFill>
            <a:prstDash val="solid"/>
            <a:round/>
            <a:headEnd len="med" w="med" type="none"/>
            <a:tailEnd len="med" w="med" type="none"/>
          </a:ln>
        </p:spPr>
      </p:cxnSp>
      <p:sp>
        <p:nvSpPr>
          <p:cNvPr id="4901" name="Google Shape;4901;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02" name="Google Shape;4902;p58"/>
          <p:cNvSpPr/>
          <p:nvPr/>
        </p:nvSpPr>
        <p:spPr>
          <a:xfrm>
            <a:off x="1644850"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3" name="Google Shape;4903;p58"/>
          <p:cNvCxnSpPr>
            <a:stCxn id="4893" idx="0"/>
            <a:endCxn id="4902" idx="4"/>
          </p:cNvCxnSpPr>
          <p:nvPr/>
        </p:nvCxnSpPr>
        <p:spPr>
          <a:xfrm rot="10800000">
            <a:off x="1763050"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904" name="Google Shape;4904;p58"/>
          <p:cNvCxnSpPr>
            <a:stCxn id="4893" idx="4"/>
            <a:endCxn id="4905" idx="0"/>
          </p:cNvCxnSpPr>
          <p:nvPr/>
        </p:nvCxnSpPr>
        <p:spPr>
          <a:xfrm>
            <a:off x="1763050"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4906" name="Google Shape;4906;p58"/>
          <p:cNvSpPr/>
          <p:nvPr/>
        </p:nvSpPr>
        <p:spPr>
          <a:xfrm>
            <a:off x="1644850"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8"/>
          <p:cNvSpPr/>
          <p:nvPr/>
        </p:nvSpPr>
        <p:spPr>
          <a:xfrm>
            <a:off x="1644850"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8"/>
          <p:cNvSpPr/>
          <p:nvPr/>
        </p:nvSpPr>
        <p:spPr>
          <a:xfrm>
            <a:off x="1644850"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8"/>
          <p:cNvSpPr/>
          <p:nvPr/>
        </p:nvSpPr>
        <p:spPr>
          <a:xfrm>
            <a:off x="1644850"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8"/>
          <p:cNvSpPr/>
          <p:nvPr/>
        </p:nvSpPr>
        <p:spPr>
          <a:xfrm>
            <a:off x="1644850"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0" name="Google Shape;4910;p58"/>
          <p:cNvCxnSpPr>
            <a:stCxn id="4905" idx="4"/>
            <a:endCxn id="4909" idx="0"/>
          </p:cNvCxnSpPr>
          <p:nvPr/>
        </p:nvCxnSpPr>
        <p:spPr>
          <a:xfrm>
            <a:off x="1763050"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911" name="Google Shape;4911;p58"/>
          <p:cNvCxnSpPr>
            <a:stCxn id="4902" idx="0"/>
            <a:endCxn id="4906" idx="4"/>
          </p:cNvCxnSpPr>
          <p:nvPr/>
        </p:nvCxnSpPr>
        <p:spPr>
          <a:xfrm rot="10800000">
            <a:off x="1763050"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912" name="Google Shape;4912;p58"/>
          <p:cNvCxnSpPr>
            <a:stCxn id="4906" idx="0"/>
            <a:endCxn id="4907" idx="4"/>
          </p:cNvCxnSpPr>
          <p:nvPr/>
        </p:nvCxnSpPr>
        <p:spPr>
          <a:xfrm rot="10800000">
            <a:off x="1763050"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913" name="Google Shape;4913;p58"/>
          <p:cNvCxnSpPr>
            <a:stCxn id="4907" idx="0"/>
            <a:endCxn id="4908" idx="4"/>
          </p:cNvCxnSpPr>
          <p:nvPr/>
        </p:nvCxnSpPr>
        <p:spPr>
          <a:xfrm rot="10800000">
            <a:off x="1763050" y="2395650"/>
            <a:ext cx="0" cy="176100"/>
          </a:xfrm>
          <a:prstGeom prst="straightConnector1">
            <a:avLst/>
          </a:prstGeom>
          <a:noFill/>
          <a:ln cap="flat" cmpd="sng" w="19050">
            <a:solidFill>
              <a:srgbClr val="000000"/>
            </a:solidFill>
            <a:prstDash val="solid"/>
            <a:round/>
            <a:headEnd len="med" w="med" type="none"/>
            <a:tailEnd len="med" w="med" type="none"/>
          </a:ln>
        </p:spPr>
      </p:cxnSp>
      <p:sp>
        <p:nvSpPr>
          <p:cNvPr id="4914" name="Google Shape;4914;p58"/>
          <p:cNvSpPr/>
          <p:nvPr/>
        </p:nvSpPr>
        <p:spPr>
          <a:xfrm>
            <a:off x="20633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8"/>
          <p:cNvSpPr/>
          <p:nvPr/>
        </p:nvSpPr>
        <p:spPr>
          <a:xfrm>
            <a:off x="20744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6" name="Google Shape;4916;p58"/>
          <p:cNvCxnSpPr>
            <a:stCxn id="4914" idx="0"/>
            <a:endCxn id="4915" idx="4"/>
          </p:cNvCxnSpPr>
          <p:nvPr/>
        </p:nvCxnSpPr>
        <p:spPr>
          <a:xfrm rot="10800000">
            <a:off x="21926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917" name="Google Shape;4917;p58"/>
          <p:cNvCxnSpPr>
            <a:stCxn id="4914" idx="4"/>
            <a:endCxn id="4918" idx="0"/>
          </p:cNvCxnSpPr>
          <p:nvPr/>
        </p:nvCxnSpPr>
        <p:spPr>
          <a:xfrm>
            <a:off x="21926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4919" name="Google Shape;4919;p58"/>
          <p:cNvSpPr/>
          <p:nvPr/>
        </p:nvSpPr>
        <p:spPr>
          <a:xfrm>
            <a:off x="20744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8"/>
          <p:cNvSpPr/>
          <p:nvPr/>
        </p:nvSpPr>
        <p:spPr>
          <a:xfrm>
            <a:off x="20744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8"/>
          <p:cNvSpPr/>
          <p:nvPr/>
        </p:nvSpPr>
        <p:spPr>
          <a:xfrm>
            <a:off x="20744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8"/>
          <p:cNvSpPr/>
          <p:nvPr/>
        </p:nvSpPr>
        <p:spPr>
          <a:xfrm>
            <a:off x="20744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8"/>
          <p:cNvSpPr/>
          <p:nvPr/>
        </p:nvSpPr>
        <p:spPr>
          <a:xfrm>
            <a:off x="20744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3" name="Google Shape;4923;p58"/>
          <p:cNvCxnSpPr>
            <a:stCxn id="4918" idx="4"/>
            <a:endCxn id="4922" idx="0"/>
          </p:cNvCxnSpPr>
          <p:nvPr/>
        </p:nvCxnSpPr>
        <p:spPr>
          <a:xfrm>
            <a:off x="21926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924" name="Google Shape;4924;p58"/>
          <p:cNvCxnSpPr>
            <a:stCxn id="4915" idx="0"/>
            <a:endCxn id="4919" idx="4"/>
          </p:cNvCxnSpPr>
          <p:nvPr/>
        </p:nvCxnSpPr>
        <p:spPr>
          <a:xfrm rot="10800000">
            <a:off x="21926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925" name="Google Shape;4925;p58"/>
          <p:cNvCxnSpPr>
            <a:stCxn id="4919" idx="0"/>
            <a:endCxn id="4920" idx="4"/>
          </p:cNvCxnSpPr>
          <p:nvPr/>
        </p:nvCxnSpPr>
        <p:spPr>
          <a:xfrm rot="10800000">
            <a:off x="21926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926" name="Google Shape;4926;p58"/>
          <p:cNvCxnSpPr>
            <a:stCxn id="4920" idx="0"/>
            <a:endCxn id="4921" idx="4"/>
          </p:cNvCxnSpPr>
          <p:nvPr/>
        </p:nvCxnSpPr>
        <p:spPr>
          <a:xfrm rot="10800000">
            <a:off x="21926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927" name="Google Shape;4927;p58"/>
          <p:cNvCxnSpPr>
            <a:stCxn id="4921" idx="2"/>
            <a:endCxn id="4908" idx="6"/>
          </p:cNvCxnSpPr>
          <p:nvPr/>
        </p:nvCxnSpPr>
        <p:spPr>
          <a:xfrm rot="10800000">
            <a:off x="18812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28" name="Google Shape;4928;p58"/>
          <p:cNvCxnSpPr>
            <a:stCxn id="4920" idx="2"/>
            <a:endCxn id="4907" idx="6"/>
          </p:cNvCxnSpPr>
          <p:nvPr/>
        </p:nvCxnSpPr>
        <p:spPr>
          <a:xfrm rot="10800000">
            <a:off x="18812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29" name="Google Shape;4929;p58"/>
          <p:cNvCxnSpPr>
            <a:stCxn id="4919" idx="2"/>
            <a:endCxn id="4906" idx="6"/>
          </p:cNvCxnSpPr>
          <p:nvPr/>
        </p:nvCxnSpPr>
        <p:spPr>
          <a:xfrm rot="10800000">
            <a:off x="18812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30" name="Google Shape;4930;p58"/>
          <p:cNvCxnSpPr>
            <a:stCxn id="4915" idx="2"/>
            <a:endCxn id="4902" idx="6"/>
          </p:cNvCxnSpPr>
          <p:nvPr/>
        </p:nvCxnSpPr>
        <p:spPr>
          <a:xfrm rot="10800000">
            <a:off x="18812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31" name="Google Shape;4931;p58"/>
          <p:cNvCxnSpPr>
            <a:stCxn id="4914" idx="2"/>
            <a:endCxn id="4893" idx="6"/>
          </p:cNvCxnSpPr>
          <p:nvPr/>
        </p:nvCxnSpPr>
        <p:spPr>
          <a:xfrm rot="10800000">
            <a:off x="18923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932" name="Google Shape;4932;p58"/>
          <p:cNvCxnSpPr>
            <a:stCxn id="4918" idx="2"/>
            <a:endCxn id="4905" idx="6"/>
          </p:cNvCxnSpPr>
          <p:nvPr/>
        </p:nvCxnSpPr>
        <p:spPr>
          <a:xfrm rot="10800000">
            <a:off x="18812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33" name="Google Shape;4933;p58"/>
          <p:cNvCxnSpPr>
            <a:stCxn id="4922" idx="2"/>
            <a:endCxn id="4909" idx="6"/>
          </p:cNvCxnSpPr>
          <p:nvPr/>
        </p:nvCxnSpPr>
        <p:spPr>
          <a:xfrm rot="10800000">
            <a:off x="18812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4934" name="Google Shape;4934;p58"/>
          <p:cNvSpPr/>
          <p:nvPr/>
        </p:nvSpPr>
        <p:spPr>
          <a:xfrm>
            <a:off x="25012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8"/>
          <p:cNvSpPr/>
          <p:nvPr/>
        </p:nvSpPr>
        <p:spPr>
          <a:xfrm>
            <a:off x="25123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6" name="Google Shape;4936;p58"/>
          <p:cNvCxnSpPr>
            <a:stCxn id="4934" idx="0"/>
            <a:endCxn id="4935" idx="4"/>
          </p:cNvCxnSpPr>
          <p:nvPr/>
        </p:nvCxnSpPr>
        <p:spPr>
          <a:xfrm rot="10800000">
            <a:off x="26305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937" name="Google Shape;4937;p58"/>
          <p:cNvCxnSpPr>
            <a:stCxn id="4934" idx="4"/>
            <a:endCxn id="4938" idx="0"/>
          </p:cNvCxnSpPr>
          <p:nvPr/>
        </p:nvCxnSpPr>
        <p:spPr>
          <a:xfrm>
            <a:off x="26305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4939" name="Google Shape;4939;p58"/>
          <p:cNvSpPr/>
          <p:nvPr/>
        </p:nvSpPr>
        <p:spPr>
          <a:xfrm>
            <a:off x="25123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8"/>
          <p:cNvSpPr/>
          <p:nvPr/>
        </p:nvSpPr>
        <p:spPr>
          <a:xfrm>
            <a:off x="25123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8"/>
          <p:cNvSpPr/>
          <p:nvPr/>
        </p:nvSpPr>
        <p:spPr>
          <a:xfrm>
            <a:off x="25123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8"/>
          <p:cNvSpPr/>
          <p:nvPr/>
        </p:nvSpPr>
        <p:spPr>
          <a:xfrm>
            <a:off x="25123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8"/>
          <p:cNvSpPr/>
          <p:nvPr/>
        </p:nvSpPr>
        <p:spPr>
          <a:xfrm>
            <a:off x="25123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3" name="Google Shape;4943;p58"/>
          <p:cNvCxnSpPr>
            <a:stCxn id="4938" idx="4"/>
            <a:endCxn id="4942" idx="0"/>
          </p:cNvCxnSpPr>
          <p:nvPr/>
        </p:nvCxnSpPr>
        <p:spPr>
          <a:xfrm>
            <a:off x="26305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944" name="Google Shape;4944;p58"/>
          <p:cNvCxnSpPr>
            <a:stCxn id="4935" idx="0"/>
            <a:endCxn id="4939" idx="4"/>
          </p:cNvCxnSpPr>
          <p:nvPr/>
        </p:nvCxnSpPr>
        <p:spPr>
          <a:xfrm rot="10800000">
            <a:off x="26305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945" name="Google Shape;4945;p58"/>
          <p:cNvCxnSpPr>
            <a:stCxn id="4939" idx="0"/>
            <a:endCxn id="4940" idx="4"/>
          </p:cNvCxnSpPr>
          <p:nvPr/>
        </p:nvCxnSpPr>
        <p:spPr>
          <a:xfrm rot="10800000">
            <a:off x="26305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946" name="Google Shape;4946;p58"/>
          <p:cNvCxnSpPr>
            <a:stCxn id="4940" idx="0"/>
            <a:endCxn id="4941" idx="4"/>
          </p:cNvCxnSpPr>
          <p:nvPr/>
        </p:nvCxnSpPr>
        <p:spPr>
          <a:xfrm rot="10800000">
            <a:off x="26305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947" name="Google Shape;4947;p58"/>
          <p:cNvCxnSpPr>
            <a:stCxn id="4941" idx="2"/>
          </p:cNvCxnSpPr>
          <p:nvPr/>
        </p:nvCxnSpPr>
        <p:spPr>
          <a:xfrm rot="10800000">
            <a:off x="23191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48" name="Google Shape;4948;p58"/>
          <p:cNvCxnSpPr>
            <a:stCxn id="4940" idx="2"/>
          </p:cNvCxnSpPr>
          <p:nvPr/>
        </p:nvCxnSpPr>
        <p:spPr>
          <a:xfrm rot="10800000">
            <a:off x="23191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49" name="Google Shape;4949;p58"/>
          <p:cNvCxnSpPr>
            <a:stCxn id="4939" idx="2"/>
          </p:cNvCxnSpPr>
          <p:nvPr/>
        </p:nvCxnSpPr>
        <p:spPr>
          <a:xfrm rot="10800000">
            <a:off x="23191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50" name="Google Shape;4950;p58"/>
          <p:cNvCxnSpPr>
            <a:stCxn id="4935" idx="2"/>
          </p:cNvCxnSpPr>
          <p:nvPr/>
        </p:nvCxnSpPr>
        <p:spPr>
          <a:xfrm rot="10800000">
            <a:off x="23191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51" name="Google Shape;4951;p58"/>
          <p:cNvCxnSpPr>
            <a:stCxn id="4934" idx="2"/>
          </p:cNvCxnSpPr>
          <p:nvPr/>
        </p:nvCxnSpPr>
        <p:spPr>
          <a:xfrm rot="10800000">
            <a:off x="23302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952" name="Google Shape;4952;p58"/>
          <p:cNvCxnSpPr>
            <a:stCxn id="4938" idx="2"/>
          </p:cNvCxnSpPr>
          <p:nvPr/>
        </p:nvCxnSpPr>
        <p:spPr>
          <a:xfrm rot="10800000">
            <a:off x="23191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53" name="Google Shape;4953;p58"/>
          <p:cNvCxnSpPr>
            <a:stCxn id="4942" idx="2"/>
          </p:cNvCxnSpPr>
          <p:nvPr/>
        </p:nvCxnSpPr>
        <p:spPr>
          <a:xfrm rot="10800000">
            <a:off x="23191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4954" name="Google Shape;4954;p58"/>
          <p:cNvSpPr/>
          <p:nvPr/>
        </p:nvSpPr>
        <p:spPr>
          <a:xfrm>
            <a:off x="2930465"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8"/>
          <p:cNvSpPr/>
          <p:nvPr/>
        </p:nvSpPr>
        <p:spPr>
          <a:xfrm>
            <a:off x="2941565"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6" name="Google Shape;4956;p58"/>
          <p:cNvCxnSpPr>
            <a:stCxn id="4954" idx="0"/>
            <a:endCxn id="4955" idx="4"/>
          </p:cNvCxnSpPr>
          <p:nvPr/>
        </p:nvCxnSpPr>
        <p:spPr>
          <a:xfrm rot="10800000">
            <a:off x="3059765"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957" name="Google Shape;4957;p58"/>
          <p:cNvCxnSpPr>
            <a:stCxn id="4954" idx="4"/>
            <a:endCxn id="4958" idx="0"/>
          </p:cNvCxnSpPr>
          <p:nvPr/>
        </p:nvCxnSpPr>
        <p:spPr>
          <a:xfrm>
            <a:off x="3059765"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4959" name="Google Shape;4959;p58"/>
          <p:cNvSpPr/>
          <p:nvPr/>
        </p:nvSpPr>
        <p:spPr>
          <a:xfrm>
            <a:off x="2941565"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8"/>
          <p:cNvSpPr/>
          <p:nvPr/>
        </p:nvSpPr>
        <p:spPr>
          <a:xfrm>
            <a:off x="2941565"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8"/>
          <p:cNvSpPr/>
          <p:nvPr/>
        </p:nvSpPr>
        <p:spPr>
          <a:xfrm>
            <a:off x="2941565"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8"/>
          <p:cNvSpPr/>
          <p:nvPr/>
        </p:nvSpPr>
        <p:spPr>
          <a:xfrm>
            <a:off x="2941565"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8"/>
          <p:cNvSpPr/>
          <p:nvPr/>
        </p:nvSpPr>
        <p:spPr>
          <a:xfrm>
            <a:off x="2941565"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3" name="Google Shape;4963;p58"/>
          <p:cNvCxnSpPr>
            <a:stCxn id="4958" idx="4"/>
            <a:endCxn id="4962" idx="0"/>
          </p:cNvCxnSpPr>
          <p:nvPr/>
        </p:nvCxnSpPr>
        <p:spPr>
          <a:xfrm>
            <a:off x="3059765"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964" name="Google Shape;4964;p58"/>
          <p:cNvCxnSpPr>
            <a:stCxn id="4955" idx="0"/>
            <a:endCxn id="4959" idx="4"/>
          </p:cNvCxnSpPr>
          <p:nvPr/>
        </p:nvCxnSpPr>
        <p:spPr>
          <a:xfrm rot="10800000">
            <a:off x="3059765"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965" name="Google Shape;4965;p58"/>
          <p:cNvCxnSpPr>
            <a:stCxn id="4959" idx="0"/>
            <a:endCxn id="4960" idx="4"/>
          </p:cNvCxnSpPr>
          <p:nvPr/>
        </p:nvCxnSpPr>
        <p:spPr>
          <a:xfrm rot="10800000">
            <a:off x="3059765"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966" name="Google Shape;4966;p58"/>
          <p:cNvCxnSpPr>
            <a:stCxn id="4960" idx="0"/>
            <a:endCxn id="4961" idx="4"/>
          </p:cNvCxnSpPr>
          <p:nvPr/>
        </p:nvCxnSpPr>
        <p:spPr>
          <a:xfrm rot="10800000">
            <a:off x="3059765"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967" name="Google Shape;4967;p58"/>
          <p:cNvCxnSpPr>
            <a:stCxn id="4961" idx="2"/>
          </p:cNvCxnSpPr>
          <p:nvPr/>
        </p:nvCxnSpPr>
        <p:spPr>
          <a:xfrm rot="10800000">
            <a:off x="2748365"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68" name="Google Shape;4968;p58"/>
          <p:cNvCxnSpPr>
            <a:stCxn id="4960" idx="2"/>
          </p:cNvCxnSpPr>
          <p:nvPr/>
        </p:nvCxnSpPr>
        <p:spPr>
          <a:xfrm rot="10800000">
            <a:off x="2748365"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69" name="Google Shape;4969;p58"/>
          <p:cNvCxnSpPr>
            <a:stCxn id="4959" idx="2"/>
          </p:cNvCxnSpPr>
          <p:nvPr/>
        </p:nvCxnSpPr>
        <p:spPr>
          <a:xfrm rot="10800000">
            <a:off x="2748365"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70" name="Google Shape;4970;p58"/>
          <p:cNvCxnSpPr>
            <a:stCxn id="4955" idx="2"/>
          </p:cNvCxnSpPr>
          <p:nvPr/>
        </p:nvCxnSpPr>
        <p:spPr>
          <a:xfrm rot="10800000">
            <a:off x="2748365"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71" name="Google Shape;4971;p58"/>
          <p:cNvCxnSpPr>
            <a:stCxn id="4954" idx="2"/>
          </p:cNvCxnSpPr>
          <p:nvPr/>
        </p:nvCxnSpPr>
        <p:spPr>
          <a:xfrm rot="10800000">
            <a:off x="2759465"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972" name="Google Shape;4972;p58"/>
          <p:cNvCxnSpPr>
            <a:stCxn id="4958" idx="2"/>
          </p:cNvCxnSpPr>
          <p:nvPr/>
        </p:nvCxnSpPr>
        <p:spPr>
          <a:xfrm rot="10800000">
            <a:off x="2748365"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73" name="Google Shape;4973;p58"/>
          <p:cNvCxnSpPr>
            <a:stCxn id="4962" idx="2"/>
          </p:cNvCxnSpPr>
          <p:nvPr/>
        </p:nvCxnSpPr>
        <p:spPr>
          <a:xfrm rot="10800000">
            <a:off x="2748365"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4974" name="Google Shape;4974;p58"/>
          <p:cNvSpPr/>
          <p:nvPr/>
        </p:nvSpPr>
        <p:spPr>
          <a:xfrm>
            <a:off x="33587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8"/>
          <p:cNvSpPr/>
          <p:nvPr/>
        </p:nvSpPr>
        <p:spPr>
          <a:xfrm>
            <a:off x="33698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6" name="Google Shape;4976;p58"/>
          <p:cNvCxnSpPr>
            <a:stCxn id="4974" idx="0"/>
            <a:endCxn id="4975" idx="4"/>
          </p:cNvCxnSpPr>
          <p:nvPr/>
        </p:nvCxnSpPr>
        <p:spPr>
          <a:xfrm rot="10800000">
            <a:off x="34880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977" name="Google Shape;4977;p58"/>
          <p:cNvCxnSpPr>
            <a:stCxn id="4974" idx="4"/>
            <a:endCxn id="4978" idx="0"/>
          </p:cNvCxnSpPr>
          <p:nvPr/>
        </p:nvCxnSpPr>
        <p:spPr>
          <a:xfrm>
            <a:off x="34880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4979" name="Google Shape;4979;p58"/>
          <p:cNvSpPr/>
          <p:nvPr/>
        </p:nvSpPr>
        <p:spPr>
          <a:xfrm>
            <a:off x="33698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8"/>
          <p:cNvSpPr/>
          <p:nvPr/>
        </p:nvSpPr>
        <p:spPr>
          <a:xfrm>
            <a:off x="33698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8"/>
          <p:cNvSpPr/>
          <p:nvPr/>
        </p:nvSpPr>
        <p:spPr>
          <a:xfrm>
            <a:off x="33698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8"/>
          <p:cNvSpPr/>
          <p:nvPr/>
        </p:nvSpPr>
        <p:spPr>
          <a:xfrm>
            <a:off x="33698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8"/>
          <p:cNvSpPr/>
          <p:nvPr/>
        </p:nvSpPr>
        <p:spPr>
          <a:xfrm>
            <a:off x="33698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3" name="Google Shape;4983;p58"/>
          <p:cNvCxnSpPr>
            <a:stCxn id="4978" idx="4"/>
            <a:endCxn id="4982" idx="0"/>
          </p:cNvCxnSpPr>
          <p:nvPr/>
        </p:nvCxnSpPr>
        <p:spPr>
          <a:xfrm>
            <a:off x="34880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984" name="Google Shape;4984;p58"/>
          <p:cNvCxnSpPr>
            <a:stCxn id="4975" idx="0"/>
            <a:endCxn id="4979" idx="4"/>
          </p:cNvCxnSpPr>
          <p:nvPr/>
        </p:nvCxnSpPr>
        <p:spPr>
          <a:xfrm rot="10800000">
            <a:off x="34880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4985" name="Google Shape;4985;p58"/>
          <p:cNvCxnSpPr>
            <a:stCxn id="4979" idx="0"/>
            <a:endCxn id="4980" idx="4"/>
          </p:cNvCxnSpPr>
          <p:nvPr/>
        </p:nvCxnSpPr>
        <p:spPr>
          <a:xfrm rot="10800000">
            <a:off x="34880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4986" name="Google Shape;4986;p58"/>
          <p:cNvCxnSpPr>
            <a:stCxn id="4980" idx="0"/>
            <a:endCxn id="4981" idx="4"/>
          </p:cNvCxnSpPr>
          <p:nvPr/>
        </p:nvCxnSpPr>
        <p:spPr>
          <a:xfrm rot="10800000">
            <a:off x="34880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4987" name="Google Shape;4987;p58"/>
          <p:cNvCxnSpPr>
            <a:stCxn id="4981" idx="2"/>
          </p:cNvCxnSpPr>
          <p:nvPr/>
        </p:nvCxnSpPr>
        <p:spPr>
          <a:xfrm rot="10800000">
            <a:off x="31766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88" name="Google Shape;4988;p58"/>
          <p:cNvCxnSpPr>
            <a:stCxn id="4980" idx="2"/>
          </p:cNvCxnSpPr>
          <p:nvPr/>
        </p:nvCxnSpPr>
        <p:spPr>
          <a:xfrm rot="10800000">
            <a:off x="31766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89" name="Google Shape;4989;p58"/>
          <p:cNvCxnSpPr>
            <a:stCxn id="4979" idx="2"/>
          </p:cNvCxnSpPr>
          <p:nvPr/>
        </p:nvCxnSpPr>
        <p:spPr>
          <a:xfrm rot="10800000">
            <a:off x="31766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90" name="Google Shape;4990;p58"/>
          <p:cNvCxnSpPr>
            <a:stCxn id="4975" idx="2"/>
          </p:cNvCxnSpPr>
          <p:nvPr/>
        </p:nvCxnSpPr>
        <p:spPr>
          <a:xfrm rot="10800000">
            <a:off x="31766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91" name="Google Shape;4991;p58"/>
          <p:cNvCxnSpPr>
            <a:stCxn id="4974" idx="2"/>
          </p:cNvCxnSpPr>
          <p:nvPr/>
        </p:nvCxnSpPr>
        <p:spPr>
          <a:xfrm rot="10800000">
            <a:off x="31877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4992" name="Google Shape;4992;p58"/>
          <p:cNvCxnSpPr>
            <a:stCxn id="4978" idx="2"/>
          </p:cNvCxnSpPr>
          <p:nvPr/>
        </p:nvCxnSpPr>
        <p:spPr>
          <a:xfrm rot="10800000">
            <a:off x="31766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4993" name="Google Shape;4993;p58"/>
          <p:cNvCxnSpPr>
            <a:stCxn id="4982" idx="2"/>
          </p:cNvCxnSpPr>
          <p:nvPr/>
        </p:nvCxnSpPr>
        <p:spPr>
          <a:xfrm rot="10800000">
            <a:off x="31766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4994" name="Google Shape;4994;p58"/>
          <p:cNvSpPr/>
          <p:nvPr/>
        </p:nvSpPr>
        <p:spPr>
          <a:xfrm>
            <a:off x="37966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8"/>
          <p:cNvSpPr/>
          <p:nvPr/>
        </p:nvSpPr>
        <p:spPr>
          <a:xfrm>
            <a:off x="38077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6" name="Google Shape;4996;p58"/>
          <p:cNvCxnSpPr>
            <a:stCxn id="4994" idx="0"/>
            <a:endCxn id="4995" idx="4"/>
          </p:cNvCxnSpPr>
          <p:nvPr/>
        </p:nvCxnSpPr>
        <p:spPr>
          <a:xfrm rot="10800000">
            <a:off x="39259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4997" name="Google Shape;4997;p58"/>
          <p:cNvCxnSpPr>
            <a:stCxn id="4994" idx="4"/>
            <a:endCxn id="4998" idx="0"/>
          </p:cNvCxnSpPr>
          <p:nvPr/>
        </p:nvCxnSpPr>
        <p:spPr>
          <a:xfrm>
            <a:off x="39259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4999" name="Google Shape;4999;p58"/>
          <p:cNvSpPr/>
          <p:nvPr/>
        </p:nvSpPr>
        <p:spPr>
          <a:xfrm>
            <a:off x="38077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8"/>
          <p:cNvSpPr/>
          <p:nvPr/>
        </p:nvSpPr>
        <p:spPr>
          <a:xfrm>
            <a:off x="38077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8"/>
          <p:cNvSpPr/>
          <p:nvPr/>
        </p:nvSpPr>
        <p:spPr>
          <a:xfrm>
            <a:off x="38077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8"/>
          <p:cNvSpPr/>
          <p:nvPr/>
        </p:nvSpPr>
        <p:spPr>
          <a:xfrm>
            <a:off x="38077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8"/>
          <p:cNvSpPr/>
          <p:nvPr/>
        </p:nvSpPr>
        <p:spPr>
          <a:xfrm>
            <a:off x="38077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3" name="Google Shape;5003;p58"/>
          <p:cNvCxnSpPr>
            <a:stCxn id="4998" idx="4"/>
            <a:endCxn id="5002" idx="0"/>
          </p:cNvCxnSpPr>
          <p:nvPr/>
        </p:nvCxnSpPr>
        <p:spPr>
          <a:xfrm>
            <a:off x="39259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004" name="Google Shape;5004;p58"/>
          <p:cNvCxnSpPr>
            <a:stCxn id="4995" idx="0"/>
            <a:endCxn id="4999" idx="4"/>
          </p:cNvCxnSpPr>
          <p:nvPr/>
        </p:nvCxnSpPr>
        <p:spPr>
          <a:xfrm rot="10800000">
            <a:off x="39259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005" name="Google Shape;5005;p58"/>
          <p:cNvCxnSpPr>
            <a:stCxn id="4999" idx="0"/>
            <a:endCxn id="5000" idx="4"/>
          </p:cNvCxnSpPr>
          <p:nvPr/>
        </p:nvCxnSpPr>
        <p:spPr>
          <a:xfrm rot="10800000">
            <a:off x="39259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006" name="Google Shape;5006;p58"/>
          <p:cNvCxnSpPr>
            <a:stCxn id="5000" idx="0"/>
            <a:endCxn id="5001" idx="4"/>
          </p:cNvCxnSpPr>
          <p:nvPr/>
        </p:nvCxnSpPr>
        <p:spPr>
          <a:xfrm rot="10800000">
            <a:off x="39259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007" name="Google Shape;5007;p58"/>
          <p:cNvCxnSpPr>
            <a:stCxn id="5001" idx="2"/>
          </p:cNvCxnSpPr>
          <p:nvPr/>
        </p:nvCxnSpPr>
        <p:spPr>
          <a:xfrm rot="10800000">
            <a:off x="36145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08" name="Google Shape;5008;p58"/>
          <p:cNvCxnSpPr>
            <a:stCxn id="5000" idx="2"/>
          </p:cNvCxnSpPr>
          <p:nvPr/>
        </p:nvCxnSpPr>
        <p:spPr>
          <a:xfrm rot="10800000">
            <a:off x="36145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09" name="Google Shape;5009;p58"/>
          <p:cNvCxnSpPr>
            <a:stCxn id="4999" idx="2"/>
          </p:cNvCxnSpPr>
          <p:nvPr/>
        </p:nvCxnSpPr>
        <p:spPr>
          <a:xfrm rot="10800000">
            <a:off x="36145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10" name="Google Shape;5010;p58"/>
          <p:cNvCxnSpPr>
            <a:stCxn id="4995" idx="2"/>
          </p:cNvCxnSpPr>
          <p:nvPr/>
        </p:nvCxnSpPr>
        <p:spPr>
          <a:xfrm rot="10800000">
            <a:off x="36145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11" name="Google Shape;5011;p58"/>
          <p:cNvCxnSpPr>
            <a:stCxn id="4994" idx="2"/>
          </p:cNvCxnSpPr>
          <p:nvPr/>
        </p:nvCxnSpPr>
        <p:spPr>
          <a:xfrm rot="10800000">
            <a:off x="36256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012" name="Google Shape;5012;p58"/>
          <p:cNvCxnSpPr>
            <a:stCxn id="4998" idx="2"/>
          </p:cNvCxnSpPr>
          <p:nvPr/>
        </p:nvCxnSpPr>
        <p:spPr>
          <a:xfrm rot="10800000">
            <a:off x="36145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13" name="Google Shape;5013;p58"/>
          <p:cNvCxnSpPr>
            <a:stCxn id="5002" idx="2"/>
          </p:cNvCxnSpPr>
          <p:nvPr/>
        </p:nvCxnSpPr>
        <p:spPr>
          <a:xfrm rot="10800000">
            <a:off x="36145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5014" name="Google Shape;5014;p58"/>
          <p:cNvSpPr txBox="1"/>
          <p:nvPr>
            <p:ph idx="1" type="body"/>
          </p:nvPr>
        </p:nvSpPr>
        <p:spPr>
          <a:xfrm>
            <a:off x="5019600" y="3109350"/>
            <a:ext cx="548700" cy="54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000000"/>
                </a:solidFill>
              </a:rPr>
              <a:t>… </a:t>
            </a:r>
            <a:endParaRPr sz="2400">
              <a:solidFill>
                <a:srgbClr val="000000"/>
              </a:solidFill>
            </a:endParaRPr>
          </a:p>
        </p:txBody>
      </p:sp>
      <p:sp>
        <p:nvSpPr>
          <p:cNvPr id="5015" name="Google Shape;5015;p58"/>
          <p:cNvSpPr/>
          <p:nvPr/>
        </p:nvSpPr>
        <p:spPr>
          <a:xfrm>
            <a:off x="42249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8"/>
          <p:cNvSpPr/>
          <p:nvPr/>
        </p:nvSpPr>
        <p:spPr>
          <a:xfrm>
            <a:off x="42360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7" name="Google Shape;5017;p58"/>
          <p:cNvCxnSpPr>
            <a:stCxn id="5015" idx="0"/>
            <a:endCxn id="5016" idx="4"/>
          </p:cNvCxnSpPr>
          <p:nvPr/>
        </p:nvCxnSpPr>
        <p:spPr>
          <a:xfrm rot="10800000">
            <a:off x="43542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018" name="Google Shape;5018;p58"/>
          <p:cNvCxnSpPr>
            <a:stCxn id="5015" idx="4"/>
            <a:endCxn id="5019" idx="0"/>
          </p:cNvCxnSpPr>
          <p:nvPr/>
        </p:nvCxnSpPr>
        <p:spPr>
          <a:xfrm>
            <a:off x="43542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5020" name="Google Shape;5020;p58"/>
          <p:cNvSpPr/>
          <p:nvPr/>
        </p:nvSpPr>
        <p:spPr>
          <a:xfrm>
            <a:off x="42360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8"/>
          <p:cNvSpPr/>
          <p:nvPr/>
        </p:nvSpPr>
        <p:spPr>
          <a:xfrm>
            <a:off x="4236081"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8"/>
          <p:cNvSpPr/>
          <p:nvPr/>
        </p:nvSpPr>
        <p:spPr>
          <a:xfrm>
            <a:off x="42360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8"/>
          <p:cNvSpPr/>
          <p:nvPr/>
        </p:nvSpPr>
        <p:spPr>
          <a:xfrm>
            <a:off x="42360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8"/>
          <p:cNvSpPr/>
          <p:nvPr/>
        </p:nvSpPr>
        <p:spPr>
          <a:xfrm>
            <a:off x="42360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4" name="Google Shape;5024;p58"/>
          <p:cNvCxnSpPr>
            <a:stCxn id="5019" idx="4"/>
            <a:endCxn id="5023" idx="0"/>
          </p:cNvCxnSpPr>
          <p:nvPr/>
        </p:nvCxnSpPr>
        <p:spPr>
          <a:xfrm>
            <a:off x="43542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025" name="Google Shape;5025;p58"/>
          <p:cNvCxnSpPr>
            <a:stCxn id="5016" idx="0"/>
            <a:endCxn id="5020" idx="4"/>
          </p:cNvCxnSpPr>
          <p:nvPr/>
        </p:nvCxnSpPr>
        <p:spPr>
          <a:xfrm rot="10800000">
            <a:off x="43542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026" name="Google Shape;5026;p58"/>
          <p:cNvCxnSpPr>
            <a:stCxn id="5020" idx="0"/>
            <a:endCxn id="5021" idx="4"/>
          </p:cNvCxnSpPr>
          <p:nvPr/>
        </p:nvCxnSpPr>
        <p:spPr>
          <a:xfrm rot="10800000">
            <a:off x="43542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027" name="Google Shape;5027;p58"/>
          <p:cNvCxnSpPr>
            <a:stCxn id="5021" idx="0"/>
            <a:endCxn id="5022" idx="4"/>
          </p:cNvCxnSpPr>
          <p:nvPr/>
        </p:nvCxnSpPr>
        <p:spPr>
          <a:xfrm rot="10800000">
            <a:off x="43542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028" name="Google Shape;5028;p58"/>
          <p:cNvCxnSpPr>
            <a:stCxn id="5022" idx="2"/>
          </p:cNvCxnSpPr>
          <p:nvPr/>
        </p:nvCxnSpPr>
        <p:spPr>
          <a:xfrm rot="10800000">
            <a:off x="40428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29" name="Google Shape;5029;p58"/>
          <p:cNvCxnSpPr>
            <a:stCxn id="5021" idx="2"/>
          </p:cNvCxnSpPr>
          <p:nvPr/>
        </p:nvCxnSpPr>
        <p:spPr>
          <a:xfrm rot="10800000">
            <a:off x="40428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30" name="Google Shape;5030;p58"/>
          <p:cNvCxnSpPr>
            <a:stCxn id="5020" idx="2"/>
          </p:cNvCxnSpPr>
          <p:nvPr/>
        </p:nvCxnSpPr>
        <p:spPr>
          <a:xfrm rot="10800000">
            <a:off x="40428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31" name="Google Shape;5031;p58"/>
          <p:cNvCxnSpPr>
            <a:stCxn id="5016" idx="2"/>
          </p:cNvCxnSpPr>
          <p:nvPr/>
        </p:nvCxnSpPr>
        <p:spPr>
          <a:xfrm rot="10800000">
            <a:off x="40428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32" name="Google Shape;5032;p58"/>
          <p:cNvCxnSpPr>
            <a:stCxn id="5015" idx="2"/>
          </p:cNvCxnSpPr>
          <p:nvPr/>
        </p:nvCxnSpPr>
        <p:spPr>
          <a:xfrm rot="10800000">
            <a:off x="40539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033" name="Google Shape;5033;p58"/>
          <p:cNvCxnSpPr>
            <a:stCxn id="5019" idx="2"/>
          </p:cNvCxnSpPr>
          <p:nvPr/>
        </p:nvCxnSpPr>
        <p:spPr>
          <a:xfrm rot="10800000">
            <a:off x="40428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34" name="Google Shape;5034;p58"/>
          <p:cNvCxnSpPr>
            <a:stCxn id="5023" idx="2"/>
          </p:cNvCxnSpPr>
          <p:nvPr/>
        </p:nvCxnSpPr>
        <p:spPr>
          <a:xfrm rot="10800000">
            <a:off x="4042881" y="4978825"/>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35" name="Google Shape;5035;p58"/>
          <p:cNvCxnSpPr/>
          <p:nvPr/>
        </p:nvCxnSpPr>
        <p:spPr>
          <a:xfrm rot="10800000">
            <a:off x="448081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36" name="Google Shape;5036;p58"/>
          <p:cNvCxnSpPr/>
          <p:nvPr/>
        </p:nvCxnSpPr>
        <p:spPr>
          <a:xfrm rot="10800000">
            <a:off x="448081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37" name="Google Shape;5037;p58"/>
          <p:cNvCxnSpPr/>
          <p:nvPr/>
        </p:nvCxnSpPr>
        <p:spPr>
          <a:xfrm rot="10800000">
            <a:off x="448081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38" name="Google Shape;5038;p58"/>
          <p:cNvCxnSpPr/>
          <p:nvPr/>
        </p:nvCxnSpPr>
        <p:spPr>
          <a:xfrm rot="10800000">
            <a:off x="448081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39" name="Google Shape;5039;p58"/>
          <p:cNvCxnSpPr/>
          <p:nvPr/>
        </p:nvCxnSpPr>
        <p:spPr>
          <a:xfrm rot="10800000">
            <a:off x="449191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040" name="Google Shape;5040;p58"/>
          <p:cNvCxnSpPr/>
          <p:nvPr/>
        </p:nvCxnSpPr>
        <p:spPr>
          <a:xfrm rot="10800000">
            <a:off x="448081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41" name="Google Shape;5041;p58"/>
          <p:cNvCxnSpPr/>
          <p:nvPr/>
        </p:nvCxnSpPr>
        <p:spPr>
          <a:xfrm rot="10800000">
            <a:off x="4480811"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5042" name="Google Shape;5042;p58"/>
          <p:cNvSpPr/>
          <p:nvPr/>
        </p:nvSpPr>
        <p:spPr>
          <a:xfrm>
            <a:off x="572095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8"/>
          <p:cNvSpPr/>
          <p:nvPr/>
        </p:nvSpPr>
        <p:spPr>
          <a:xfrm>
            <a:off x="573205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4" name="Google Shape;5044;p58"/>
          <p:cNvCxnSpPr>
            <a:stCxn id="5042" idx="0"/>
            <a:endCxn id="5043" idx="4"/>
          </p:cNvCxnSpPr>
          <p:nvPr/>
        </p:nvCxnSpPr>
        <p:spPr>
          <a:xfrm rot="10800000">
            <a:off x="585025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045" name="Google Shape;5045;p58"/>
          <p:cNvCxnSpPr>
            <a:stCxn id="5042" idx="4"/>
            <a:endCxn id="5046" idx="0"/>
          </p:cNvCxnSpPr>
          <p:nvPr/>
        </p:nvCxnSpPr>
        <p:spPr>
          <a:xfrm>
            <a:off x="585025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5047" name="Google Shape;5047;p58"/>
          <p:cNvSpPr/>
          <p:nvPr/>
        </p:nvSpPr>
        <p:spPr>
          <a:xfrm>
            <a:off x="573205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8"/>
          <p:cNvSpPr/>
          <p:nvPr/>
        </p:nvSpPr>
        <p:spPr>
          <a:xfrm>
            <a:off x="573205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8"/>
          <p:cNvSpPr/>
          <p:nvPr/>
        </p:nvSpPr>
        <p:spPr>
          <a:xfrm>
            <a:off x="573205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8"/>
          <p:cNvSpPr/>
          <p:nvPr/>
        </p:nvSpPr>
        <p:spPr>
          <a:xfrm>
            <a:off x="573205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8"/>
          <p:cNvSpPr/>
          <p:nvPr/>
        </p:nvSpPr>
        <p:spPr>
          <a:xfrm>
            <a:off x="573205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1" name="Google Shape;5051;p58"/>
          <p:cNvCxnSpPr>
            <a:stCxn id="5046" idx="4"/>
            <a:endCxn id="5050" idx="0"/>
          </p:cNvCxnSpPr>
          <p:nvPr/>
        </p:nvCxnSpPr>
        <p:spPr>
          <a:xfrm>
            <a:off x="585025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052" name="Google Shape;5052;p58"/>
          <p:cNvCxnSpPr>
            <a:stCxn id="5043" idx="0"/>
            <a:endCxn id="5047" idx="4"/>
          </p:cNvCxnSpPr>
          <p:nvPr/>
        </p:nvCxnSpPr>
        <p:spPr>
          <a:xfrm rot="10800000">
            <a:off x="585025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053" name="Google Shape;5053;p58"/>
          <p:cNvCxnSpPr>
            <a:stCxn id="5047" idx="0"/>
            <a:endCxn id="5048" idx="4"/>
          </p:cNvCxnSpPr>
          <p:nvPr/>
        </p:nvCxnSpPr>
        <p:spPr>
          <a:xfrm rot="10800000">
            <a:off x="585025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054" name="Google Shape;5054;p58"/>
          <p:cNvCxnSpPr>
            <a:stCxn id="5048" idx="0"/>
            <a:endCxn id="5049" idx="4"/>
          </p:cNvCxnSpPr>
          <p:nvPr/>
        </p:nvCxnSpPr>
        <p:spPr>
          <a:xfrm rot="10800000">
            <a:off x="585025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055" name="Google Shape;5055;p58"/>
          <p:cNvCxnSpPr>
            <a:stCxn id="5049" idx="2"/>
          </p:cNvCxnSpPr>
          <p:nvPr/>
        </p:nvCxnSpPr>
        <p:spPr>
          <a:xfrm rot="10800000">
            <a:off x="553885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56" name="Google Shape;5056;p58"/>
          <p:cNvCxnSpPr>
            <a:stCxn id="5048" idx="2"/>
          </p:cNvCxnSpPr>
          <p:nvPr/>
        </p:nvCxnSpPr>
        <p:spPr>
          <a:xfrm rot="10800000">
            <a:off x="553885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57" name="Google Shape;5057;p58"/>
          <p:cNvCxnSpPr>
            <a:stCxn id="5047" idx="2"/>
          </p:cNvCxnSpPr>
          <p:nvPr/>
        </p:nvCxnSpPr>
        <p:spPr>
          <a:xfrm rot="10800000">
            <a:off x="553885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58" name="Google Shape;5058;p58"/>
          <p:cNvCxnSpPr>
            <a:stCxn id="5043" idx="2"/>
          </p:cNvCxnSpPr>
          <p:nvPr/>
        </p:nvCxnSpPr>
        <p:spPr>
          <a:xfrm rot="10800000">
            <a:off x="553885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59" name="Google Shape;5059;p58"/>
          <p:cNvCxnSpPr>
            <a:stCxn id="5042" idx="2"/>
          </p:cNvCxnSpPr>
          <p:nvPr/>
        </p:nvCxnSpPr>
        <p:spPr>
          <a:xfrm rot="10800000">
            <a:off x="554995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060" name="Google Shape;5060;p58"/>
          <p:cNvCxnSpPr>
            <a:stCxn id="5046" idx="2"/>
          </p:cNvCxnSpPr>
          <p:nvPr/>
        </p:nvCxnSpPr>
        <p:spPr>
          <a:xfrm rot="10800000">
            <a:off x="553885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61" name="Google Shape;5061;p58"/>
          <p:cNvCxnSpPr>
            <a:stCxn id="5050" idx="2"/>
          </p:cNvCxnSpPr>
          <p:nvPr/>
        </p:nvCxnSpPr>
        <p:spPr>
          <a:xfrm rot="10800000">
            <a:off x="553885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5062" name="Google Shape;5062;p58"/>
          <p:cNvSpPr/>
          <p:nvPr/>
        </p:nvSpPr>
        <p:spPr>
          <a:xfrm>
            <a:off x="6158888"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8"/>
          <p:cNvSpPr/>
          <p:nvPr/>
        </p:nvSpPr>
        <p:spPr>
          <a:xfrm>
            <a:off x="6169988"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4" name="Google Shape;5064;p58"/>
          <p:cNvCxnSpPr>
            <a:stCxn id="5062" idx="0"/>
            <a:endCxn id="5063" idx="4"/>
          </p:cNvCxnSpPr>
          <p:nvPr/>
        </p:nvCxnSpPr>
        <p:spPr>
          <a:xfrm rot="10800000">
            <a:off x="6288188"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065" name="Google Shape;5065;p58"/>
          <p:cNvCxnSpPr>
            <a:stCxn id="5062" idx="4"/>
            <a:endCxn id="5066" idx="0"/>
          </p:cNvCxnSpPr>
          <p:nvPr/>
        </p:nvCxnSpPr>
        <p:spPr>
          <a:xfrm>
            <a:off x="6288188"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5067" name="Google Shape;5067;p58"/>
          <p:cNvSpPr/>
          <p:nvPr/>
        </p:nvSpPr>
        <p:spPr>
          <a:xfrm>
            <a:off x="6169988"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8"/>
          <p:cNvSpPr/>
          <p:nvPr/>
        </p:nvSpPr>
        <p:spPr>
          <a:xfrm>
            <a:off x="6169988" y="25717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8"/>
          <p:cNvSpPr/>
          <p:nvPr/>
        </p:nvSpPr>
        <p:spPr>
          <a:xfrm>
            <a:off x="6169988"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8"/>
          <p:cNvSpPr/>
          <p:nvPr/>
        </p:nvSpPr>
        <p:spPr>
          <a:xfrm>
            <a:off x="6169988"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8"/>
          <p:cNvSpPr/>
          <p:nvPr/>
        </p:nvSpPr>
        <p:spPr>
          <a:xfrm>
            <a:off x="6169988"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1" name="Google Shape;5071;p58"/>
          <p:cNvCxnSpPr>
            <a:stCxn id="5066" idx="4"/>
            <a:endCxn id="5070" idx="0"/>
          </p:cNvCxnSpPr>
          <p:nvPr/>
        </p:nvCxnSpPr>
        <p:spPr>
          <a:xfrm>
            <a:off x="6288188"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072" name="Google Shape;5072;p58"/>
          <p:cNvCxnSpPr>
            <a:stCxn id="5063" idx="0"/>
            <a:endCxn id="5067" idx="4"/>
          </p:cNvCxnSpPr>
          <p:nvPr/>
        </p:nvCxnSpPr>
        <p:spPr>
          <a:xfrm rot="10800000">
            <a:off x="6288188"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073" name="Google Shape;5073;p58"/>
          <p:cNvCxnSpPr>
            <a:stCxn id="5067" idx="0"/>
            <a:endCxn id="5068" idx="4"/>
          </p:cNvCxnSpPr>
          <p:nvPr/>
        </p:nvCxnSpPr>
        <p:spPr>
          <a:xfrm rot="10800000">
            <a:off x="6288188"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074" name="Google Shape;5074;p58"/>
          <p:cNvCxnSpPr>
            <a:stCxn id="5068" idx="0"/>
            <a:endCxn id="5069" idx="4"/>
          </p:cNvCxnSpPr>
          <p:nvPr/>
        </p:nvCxnSpPr>
        <p:spPr>
          <a:xfrm rot="10800000">
            <a:off x="6288188"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075" name="Google Shape;5075;p58"/>
          <p:cNvCxnSpPr>
            <a:stCxn id="5069" idx="2"/>
          </p:cNvCxnSpPr>
          <p:nvPr/>
        </p:nvCxnSpPr>
        <p:spPr>
          <a:xfrm rot="10800000">
            <a:off x="5976788"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76" name="Google Shape;5076;p58"/>
          <p:cNvCxnSpPr>
            <a:stCxn id="5068" idx="2"/>
          </p:cNvCxnSpPr>
          <p:nvPr/>
        </p:nvCxnSpPr>
        <p:spPr>
          <a:xfrm rot="10800000">
            <a:off x="5976788"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77" name="Google Shape;5077;p58"/>
          <p:cNvCxnSpPr>
            <a:stCxn id="5067" idx="2"/>
          </p:cNvCxnSpPr>
          <p:nvPr/>
        </p:nvCxnSpPr>
        <p:spPr>
          <a:xfrm rot="10800000">
            <a:off x="5976788"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78" name="Google Shape;5078;p58"/>
          <p:cNvCxnSpPr>
            <a:stCxn id="5063" idx="2"/>
          </p:cNvCxnSpPr>
          <p:nvPr/>
        </p:nvCxnSpPr>
        <p:spPr>
          <a:xfrm rot="10800000">
            <a:off x="5976788"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79" name="Google Shape;5079;p58"/>
          <p:cNvCxnSpPr>
            <a:stCxn id="5062" idx="2"/>
          </p:cNvCxnSpPr>
          <p:nvPr/>
        </p:nvCxnSpPr>
        <p:spPr>
          <a:xfrm rot="10800000">
            <a:off x="5987888"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080" name="Google Shape;5080;p58"/>
          <p:cNvCxnSpPr>
            <a:stCxn id="5066" idx="2"/>
          </p:cNvCxnSpPr>
          <p:nvPr/>
        </p:nvCxnSpPr>
        <p:spPr>
          <a:xfrm rot="10800000">
            <a:off x="5976788"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81" name="Google Shape;5081;p58"/>
          <p:cNvCxnSpPr>
            <a:stCxn id="5070" idx="2"/>
          </p:cNvCxnSpPr>
          <p:nvPr/>
        </p:nvCxnSpPr>
        <p:spPr>
          <a:xfrm rot="10800000">
            <a:off x="5976788" y="4978825"/>
            <a:ext cx="193200" cy="0"/>
          </a:xfrm>
          <a:prstGeom prst="straightConnector1">
            <a:avLst/>
          </a:prstGeom>
          <a:noFill/>
          <a:ln cap="flat" cmpd="sng" w="19050">
            <a:solidFill>
              <a:srgbClr val="000000"/>
            </a:solidFill>
            <a:prstDash val="solid"/>
            <a:round/>
            <a:headEnd len="med" w="med" type="none"/>
            <a:tailEnd len="med" w="med" type="none"/>
          </a:ln>
        </p:spPr>
      </p:cxnSp>
      <p:sp>
        <p:nvSpPr>
          <p:cNvPr id="5082" name="Google Shape;5082;p58"/>
          <p:cNvSpPr/>
          <p:nvPr/>
        </p:nvSpPr>
        <p:spPr>
          <a:xfrm>
            <a:off x="6587181" y="3922275"/>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8"/>
          <p:cNvSpPr/>
          <p:nvPr/>
        </p:nvSpPr>
        <p:spPr>
          <a:xfrm>
            <a:off x="6598281" y="346420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4" name="Google Shape;5084;p58"/>
          <p:cNvCxnSpPr>
            <a:stCxn id="5082" idx="0"/>
            <a:endCxn id="5083" idx="4"/>
          </p:cNvCxnSpPr>
          <p:nvPr/>
        </p:nvCxnSpPr>
        <p:spPr>
          <a:xfrm rot="10800000">
            <a:off x="6716481" y="3700575"/>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085" name="Google Shape;5085;p58"/>
          <p:cNvCxnSpPr>
            <a:stCxn id="5082" idx="4"/>
            <a:endCxn id="5086" idx="0"/>
          </p:cNvCxnSpPr>
          <p:nvPr/>
        </p:nvCxnSpPr>
        <p:spPr>
          <a:xfrm>
            <a:off x="6716481" y="4180875"/>
            <a:ext cx="0" cy="221700"/>
          </a:xfrm>
          <a:prstGeom prst="straightConnector1">
            <a:avLst/>
          </a:prstGeom>
          <a:noFill/>
          <a:ln cap="flat" cmpd="sng" w="19050">
            <a:solidFill>
              <a:srgbClr val="000000"/>
            </a:solidFill>
            <a:prstDash val="solid"/>
            <a:round/>
            <a:headEnd len="med" w="med" type="none"/>
            <a:tailEnd len="med" w="med" type="none"/>
          </a:ln>
        </p:spPr>
      </p:cxnSp>
      <p:sp>
        <p:nvSpPr>
          <p:cNvPr id="5087" name="Google Shape;5087;p58"/>
          <p:cNvSpPr/>
          <p:nvPr/>
        </p:nvSpPr>
        <p:spPr>
          <a:xfrm>
            <a:off x="6598281" y="30077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8"/>
          <p:cNvSpPr/>
          <p:nvPr/>
        </p:nvSpPr>
        <p:spPr>
          <a:xfrm>
            <a:off x="6598281" y="2571750"/>
            <a:ext cx="236400" cy="2364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8"/>
          <p:cNvSpPr/>
          <p:nvPr/>
        </p:nvSpPr>
        <p:spPr>
          <a:xfrm>
            <a:off x="6598281" y="2159238"/>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8"/>
          <p:cNvSpPr/>
          <p:nvPr/>
        </p:nvSpPr>
        <p:spPr>
          <a:xfrm>
            <a:off x="6598281" y="4402550"/>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8"/>
          <p:cNvSpPr/>
          <p:nvPr/>
        </p:nvSpPr>
        <p:spPr>
          <a:xfrm>
            <a:off x="6598281" y="4860625"/>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0" name="Google Shape;5090;p58"/>
          <p:cNvCxnSpPr>
            <a:stCxn id="5086" idx="4"/>
            <a:endCxn id="5089" idx="0"/>
          </p:cNvCxnSpPr>
          <p:nvPr/>
        </p:nvCxnSpPr>
        <p:spPr>
          <a:xfrm>
            <a:off x="6716481" y="4638950"/>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091" name="Google Shape;5091;p58"/>
          <p:cNvCxnSpPr>
            <a:stCxn id="5083" idx="0"/>
            <a:endCxn id="5087" idx="4"/>
          </p:cNvCxnSpPr>
          <p:nvPr/>
        </p:nvCxnSpPr>
        <p:spPr>
          <a:xfrm rot="10800000">
            <a:off x="6716481" y="3244000"/>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092" name="Google Shape;5092;p58"/>
          <p:cNvCxnSpPr>
            <a:stCxn id="5087" idx="0"/>
            <a:endCxn id="4899" idx="4"/>
          </p:cNvCxnSpPr>
          <p:nvPr/>
        </p:nvCxnSpPr>
        <p:spPr>
          <a:xfrm rot="10800000">
            <a:off x="6716481" y="2808238"/>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093" name="Google Shape;5093;p58"/>
          <p:cNvCxnSpPr>
            <a:stCxn id="4899" idx="0"/>
            <a:endCxn id="5088" idx="4"/>
          </p:cNvCxnSpPr>
          <p:nvPr/>
        </p:nvCxnSpPr>
        <p:spPr>
          <a:xfrm rot="10800000">
            <a:off x="6716481" y="2395650"/>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094" name="Google Shape;5094;p58"/>
          <p:cNvCxnSpPr>
            <a:stCxn id="5088" idx="2"/>
          </p:cNvCxnSpPr>
          <p:nvPr/>
        </p:nvCxnSpPr>
        <p:spPr>
          <a:xfrm rot="10800000">
            <a:off x="6405081" y="22774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95" name="Google Shape;5095;p58"/>
          <p:cNvCxnSpPr>
            <a:stCxn id="4899" idx="2"/>
          </p:cNvCxnSpPr>
          <p:nvPr/>
        </p:nvCxnSpPr>
        <p:spPr>
          <a:xfrm rot="10800000">
            <a:off x="6405081" y="26899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96" name="Google Shape;5096;p58"/>
          <p:cNvCxnSpPr>
            <a:stCxn id="5087" idx="2"/>
          </p:cNvCxnSpPr>
          <p:nvPr/>
        </p:nvCxnSpPr>
        <p:spPr>
          <a:xfrm rot="10800000">
            <a:off x="6405081" y="3125938"/>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97" name="Google Shape;5097;p58"/>
          <p:cNvCxnSpPr>
            <a:stCxn id="5083" idx="2"/>
          </p:cNvCxnSpPr>
          <p:nvPr/>
        </p:nvCxnSpPr>
        <p:spPr>
          <a:xfrm rot="10800000">
            <a:off x="6405081" y="358240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098" name="Google Shape;5098;p58"/>
          <p:cNvCxnSpPr>
            <a:stCxn id="5082" idx="2"/>
          </p:cNvCxnSpPr>
          <p:nvPr/>
        </p:nvCxnSpPr>
        <p:spPr>
          <a:xfrm rot="10800000">
            <a:off x="6416181" y="4051575"/>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099" name="Google Shape;5099;p58"/>
          <p:cNvCxnSpPr>
            <a:stCxn id="5086" idx="2"/>
          </p:cNvCxnSpPr>
          <p:nvPr/>
        </p:nvCxnSpPr>
        <p:spPr>
          <a:xfrm rot="10800000">
            <a:off x="6405081" y="4520750"/>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00" name="Google Shape;5100;p58"/>
          <p:cNvCxnSpPr>
            <a:stCxn id="5089" idx="2"/>
          </p:cNvCxnSpPr>
          <p:nvPr/>
        </p:nvCxnSpPr>
        <p:spPr>
          <a:xfrm rot="10800000">
            <a:off x="6405081" y="4978825"/>
            <a:ext cx="193200" cy="0"/>
          </a:xfrm>
          <a:prstGeom prst="straightConnector1">
            <a:avLst/>
          </a:prstGeom>
          <a:noFill/>
          <a:ln cap="flat" cmpd="sng" w="19050">
            <a:solidFill>
              <a:srgbClr val="000000"/>
            </a:solidFill>
            <a:prstDash val="solid"/>
            <a:round/>
            <a:headEnd len="med" w="med" type="none"/>
            <a:tailEnd len="med" w="med" type="none"/>
          </a:ln>
        </p:spPr>
      </p:cxnSp>
      <p:grpSp>
        <p:nvGrpSpPr>
          <p:cNvPr id="5101" name="Google Shape;5101;p58"/>
          <p:cNvGrpSpPr/>
          <p:nvPr/>
        </p:nvGrpSpPr>
        <p:grpSpPr>
          <a:xfrm>
            <a:off x="1661773" y="2121579"/>
            <a:ext cx="5212031" cy="2937788"/>
            <a:chOff x="1661773" y="2121579"/>
            <a:chExt cx="5212031" cy="2937788"/>
          </a:xfrm>
        </p:grpSpPr>
        <p:sp>
          <p:nvSpPr>
            <p:cNvPr id="5102" name="Google Shape;5102;p58"/>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8"/>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4" name="Google Shape;5104;p58"/>
            <p:cNvCxnSpPr>
              <a:stCxn id="5102" idx="0"/>
              <a:endCxn id="5103"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105" name="Google Shape;5105;p58"/>
            <p:cNvCxnSpPr>
              <a:stCxn id="5102" idx="4"/>
              <a:endCxn id="5106"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107" name="Google Shape;5107;p58"/>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8"/>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8"/>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8"/>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8"/>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1" name="Google Shape;5111;p58"/>
            <p:cNvCxnSpPr>
              <a:stCxn id="5106" idx="4"/>
              <a:endCxn id="5110"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112" name="Google Shape;5112;p58"/>
            <p:cNvCxnSpPr>
              <a:stCxn id="5103" idx="0"/>
              <a:endCxn id="5107"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113" name="Google Shape;5113;p58"/>
            <p:cNvCxnSpPr>
              <a:stCxn id="5107" idx="0"/>
              <a:endCxn id="5108"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114" name="Google Shape;5114;p58"/>
            <p:cNvCxnSpPr>
              <a:stCxn id="5108" idx="0"/>
              <a:endCxn id="5109"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5115" name="Google Shape;5115;p58"/>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8"/>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7" name="Google Shape;5117;p58"/>
            <p:cNvCxnSpPr>
              <a:stCxn id="5115" idx="0"/>
              <a:endCxn id="5116"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118" name="Google Shape;5118;p58"/>
            <p:cNvCxnSpPr>
              <a:stCxn id="5115" idx="4"/>
              <a:endCxn id="5119"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120" name="Google Shape;5120;p58"/>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8"/>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8"/>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8"/>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8"/>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4" name="Google Shape;5124;p58"/>
            <p:cNvCxnSpPr>
              <a:stCxn id="5119" idx="4"/>
              <a:endCxn id="5123"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125" name="Google Shape;5125;p58"/>
            <p:cNvCxnSpPr>
              <a:stCxn id="5116" idx="0"/>
              <a:endCxn id="5120"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126" name="Google Shape;5126;p58"/>
            <p:cNvCxnSpPr>
              <a:stCxn id="5120" idx="0"/>
              <a:endCxn id="5121"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127" name="Google Shape;5127;p58"/>
            <p:cNvCxnSpPr>
              <a:stCxn id="5121" idx="0"/>
              <a:endCxn id="5122"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128" name="Google Shape;5128;p58"/>
            <p:cNvCxnSpPr>
              <a:stCxn id="5122" idx="2"/>
              <a:endCxn id="5109"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29" name="Google Shape;5129;p58"/>
            <p:cNvCxnSpPr>
              <a:stCxn id="5121" idx="2"/>
              <a:endCxn id="5108"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30" name="Google Shape;5130;p58"/>
            <p:cNvCxnSpPr>
              <a:stCxn id="5120" idx="2"/>
              <a:endCxn id="5107"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31" name="Google Shape;5131;p58"/>
            <p:cNvCxnSpPr>
              <a:stCxn id="5116" idx="2"/>
              <a:endCxn id="5103"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32" name="Google Shape;5132;p58"/>
            <p:cNvCxnSpPr>
              <a:stCxn id="5115" idx="2"/>
              <a:endCxn id="5102"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133" name="Google Shape;5133;p58"/>
            <p:cNvCxnSpPr>
              <a:stCxn id="5119" idx="2"/>
              <a:endCxn id="5106"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34" name="Google Shape;5134;p58"/>
            <p:cNvCxnSpPr>
              <a:stCxn id="5123" idx="2"/>
              <a:endCxn id="5110"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135" name="Google Shape;5135;p58"/>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8"/>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7" name="Google Shape;5137;p58"/>
            <p:cNvCxnSpPr>
              <a:stCxn id="5135" idx="0"/>
              <a:endCxn id="5136"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138" name="Google Shape;5138;p58"/>
            <p:cNvCxnSpPr>
              <a:stCxn id="5135" idx="4"/>
              <a:endCxn id="5139"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140" name="Google Shape;5140;p58"/>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8"/>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8"/>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8"/>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8"/>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4" name="Google Shape;5144;p58"/>
            <p:cNvCxnSpPr>
              <a:stCxn id="5139" idx="4"/>
              <a:endCxn id="5143"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145" name="Google Shape;5145;p58"/>
            <p:cNvCxnSpPr>
              <a:stCxn id="5136" idx="0"/>
              <a:endCxn id="5140"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146" name="Google Shape;5146;p58"/>
            <p:cNvCxnSpPr>
              <a:stCxn id="5140" idx="0"/>
              <a:endCxn id="5141"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147" name="Google Shape;5147;p58"/>
            <p:cNvCxnSpPr>
              <a:stCxn id="5141" idx="0"/>
              <a:endCxn id="5142"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148" name="Google Shape;5148;p58"/>
            <p:cNvCxnSpPr>
              <a:stCxn id="5142"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49" name="Google Shape;5149;p58"/>
            <p:cNvCxnSpPr>
              <a:stCxn id="5141"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50" name="Google Shape;5150;p58"/>
            <p:cNvCxnSpPr>
              <a:stCxn id="5140"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51" name="Google Shape;5151;p58"/>
            <p:cNvCxnSpPr>
              <a:stCxn id="5136"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52" name="Google Shape;5152;p58"/>
            <p:cNvCxnSpPr>
              <a:stCxn id="5135"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153" name="Google Shape;5153;p58"/>
            <p:cNvCxnSpPr>
              <a:stCxn id="5139"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54" name="Google Shape;5154;p58"/>
            <p:cNvCxnSpPr>
              <a:stCxn id="5143"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155" name="Google Shape;5155;p58"/>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8"/>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7" name="Google Shape;5157;p58"/>
            <p:cNvCxnSpPr>
              <a:stCxn id="5155" idx="0"/>
              <a:endCxn id="5156"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158" name="Google Shape;5158;p58"/>
            <p:cNvCxnSpPr>
              <a:stCxn id="5155" idx="4"/>
              <a:endCxn id="5159"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160" name="Google Shape;5160;p58"/>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8"/>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8"/>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8"/>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8"/>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4" name="Google Shape;5164;p58"/>
            <p:cNvCxnSpPr>
              <a:stCxn id="5159" idx="4"/>
              <a:endCxn id="5163"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165" name="Google Shape;5165;p58"/>
            <p:cNvCxnSpPr>
              <a:stCxn id="5156" idx="0"/>
              <a:endCxn id="5160"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166" name="Google Shape;5166;p58"/>
            <p:cNvCxnSpPr>
              <a:stCxn id="5160" idx="0"/>
              <a:endCxn id="5161"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167" name="Google Shape;5167;p58"/>
            <p:cNvCxnSpPr>
              <a:stCxn id="5161" idx="0"/>
              <a:endCxn id="5162"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168" name="Google Shape;5168;p58"/>
            <p:cNvCxnSpPr>
              <a:stCxn id="5162"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69" name="Google Shape;5169;p58"/>
            <p:cNvCxnSpPr>
              <a:stCxn id="5161"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70" name="Google Shape;5170;p58"/>
            <p:cNvCxnSpPr>
              <a:stCxn id="5160"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71" name="Google Shape;5171;p58"/>
            <p:cNvCxnSpPr>
              <a:stCxn id="5156"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72" name="Google Shape;5172;p58"/>
            <p:cNvCxnSpPr>
              <a:stCxn id="5155"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173" name="Google Shape;5173;p58"/>
            <p:cNvCxnSpPr>
              <a:stCxn id="5159"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74" name="Google Shape;5174;p58"/>
            <p:cNvCxnSpPr>
              <a:stCxn id="5163"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175" name="Google Shape;5175;p58"/>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8"/>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7" name="Google Shape;5177;p58"/>
            <p:cNvCxnSpPr>
              <a:stCxn id="5175" idx="0"/>
              <a:endCxn id="5176"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178" name="Google Shape;5178;p58"/>
            <p:cNvCxnSpPr>
              <a:stCxn id="5175" idx="4"/>
              <a:endCxn id="5179"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180" name="Google Shape;5180;p58"/>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8"/>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8"/>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8"/>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8"/>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4" name="Google Shape;5184;p58"/>
            <p:cNvCxnSpPr>
              <a:stCxn id="5179" idx="4"/>
              <a:endCxn id="5183"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185" name="Google Shape;5185;p58"/>
            <p:cNvCxnSpPr>
              <a:stCxn id="5176" idx="0"/>
              <a:endCxn id="5180"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186" name="Google Shape;5186;p58"/>
            <p:cNvCxnSpPr>
              <a:stCxn id="5180" idx="0"/>
              <a:endCxn id="5181"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187" name="Google Shape;5187;p58"/>
            <p:cNvCxnSpPr>
              <a:stCxn id="5181" idx="0"/>
              <a:endCxn id="5182"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188" name="Google Shape;5188;p58"/>
            <p:cNvCxnSpPr>
              <a:stCxn id="5182"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89" name="Google Shape;5189;p58"/>
            <p:cNvCxnSpPr>
              <a:stCxn id="5181"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90" name="Google Shape;5190;p58"/>
            <p:cNvCxnSpPr>
              <a:stCxn id="5180"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91" name="Google Shape;5191;p58"/>
            <p:cNvCxnSpPr>
              <a:stCxn id="5176"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92" name="Google Shape;5192;p58"/>
            <p:cNvCxnSpPr>
              <a:stCxn id="5175"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193" name="Google Shape;5193;p58"/>
            <p:cNvCxnSpPr>
              <a:stCxn id="5179"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194" name="Google Shape;5194;p58"/>
            <p:cNvCxnSpPr>
              <a:stCxn id="5183"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195" name="Google Shape;5195;p58"/>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8"/>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7" name="Google Shape;5197;p58"/>
            <p:cNvCxnSpPr>
              <a:stCxn id="5195" idx="0"/>
              <a:endCxn id="5196"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198" name="Google Shape;5198;p58"/>
            <p:cNvCxnSpPr>
              <a:stCxn id="5195" idx="4"/>
              <a:endCxn id="5199"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200" name="Google Shape;5200;p58"/>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8"/>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8"/>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8"/>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8"/>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4" name="Google Shape;5204;p58"/>
            <p:cNvCxnSpPr>
              <a:stCxn id="5199" idx="4"/>
              <a:endCxn id="5203"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205" name="Google Shape;5205;p58"/>
            <p:cNvCxnSpPr>
              <a:stCxn id="5196" idx="0"/>
              <a:endCxn id="5200"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206" name="Google Shape;5206;p58"/>
            <p:cNvCxnSpPr>
              <a:stCxn id="5200" idx="0"/>
              <a:endCxn id="5201"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207" name="Google Shape;5207;p58"/>
            <p:cNvCxnSpPr>
              <a:stCxn id="5201" idx="0"/>
              <a:endCxn id="5202"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208" name="Google Shape;5208;p58"/>
            <p:cNvCxnSpPr>
              <a:stCxn id="5202"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09" name="Google Shape;5209;p58"/>
            <p:cNvCxnSpPr>
              <a:stCxn id="5201"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10" name="Google Shape;5210;p58"/>
            <p:cNvCxnSpPr>
              <a:stCxn id="5200"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11" name="Google Shape;5211;p58"/>
            <p:cNvCxnSpPr>
              <a:stCxn id="5196"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12" name="Google Shape;5212;p58"/>
            <p:cNvCxnSpPr>
              <a:stCxn id="5195"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213" name="Google Shape;5213;p58"/>
            <p:cNvCxnSpPr>
              <a:stCxn id="5199"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14" name="Google Shape;5214;p58"/>
            <p:cNvCxnSpPr>
              <a:stCxn id="5203"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215" name="Google Shape;5215;p58"/>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8"/>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7" name="Google Shape;5217;p58"/>
            <p:cNvCxnSpPr>
              <a:stCxn id="5215" idx="0"/>
              <a:endCxn id="5216"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218" name="Google Shape;5218;p58"/>
            <p:cNvCxnSpPr>
              <a:stCxn id="5215" idx="4"/>
              <a:endCxn id="5219"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220" name="Google Shape;5220;p58"/>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8"/>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8"/>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8"/>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8"/>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4" name="Google Shape;5224;p58"/>
            <p:cNvCxnSpPr>
              <a:stCxn id="5219" idx="4"/>
              <a:endCxn id="5223"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225" name="Google Shape;5225;p58"/>
            <p:cNvCxnSpPr>
              <a:stCxn id="5216" idx="0"/>
              <a:endCxn id="5220"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226" name="Google Shape;5226;p58"/>
            <p:cNvCxnSpPr>
              <a:stCxn id="5220" idx="0"/>
              <a:endCxn id="5221"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227" name="Google Shape;5227;p58"/>
            <p:cNvCxnSpPr>
              <a:stCxn id="5221" idx="0"/>
              <a:endCxn id="5222"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228" name="Google Shape;5228;p58"/>
            <p:cNvCxnSpPr>
              <a:stCxn id="5222"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29" name="Google Shape;5229;p58"/>
            <p:cNvCxnSpPr>
              <a:stCxn id="5221"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30" name="Google Shape;5230;p58"/>
            <p:cNvCxnSpPr>
              <a:stCxn id="5220"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31" name="Google Shape;5231;p58"/>
            <p:cNvCxnSpPr>
              <a:stCxn id="5216"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32" name="Google Shape;5232;p58"/>
            <p:cNvCxnSpPr>
              <a:stCxn id="5215"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233" name="Google Shape;5233;p58"/>
            <p:cNvCxnSpPr>
              <a:stCxn id="5219"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34" name="Google Shape;5234;p58"/>
            <p:cNvCxnSpPr>
              <a:stCxn id="5223"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35" name="Google Shape;5235;p58"/>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36" name="Google Shape;5236;p58"/>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37" name="Google Shape;5237;p58"/>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38" name="Google Shape;5238;p58"/>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39" name="Google Shape;5239;p58"/>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240" name="Google Shape;5240;p58"/>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41" name="Google Shape;5241;p58"/>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242" name="Google Shape;5242;p58"/>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8"/>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4" name="Google Shape;5244;p58"/>
            <p:cNvCxnSpPr>
              <a:stCxn id="5242" idx="0"/>
              <a:endCxn id="5243"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245" name="Google Shape;5245;p58"/>
            <p:cNvCxnSpPr>
              <a:stCxn id="5242" idx="4"/>
              <a:endCxn id="5246"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247" name="Google Shape;5247;p58"/>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8"/>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8"/>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8"/>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8"/>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1" name="Google Shape;5251;p58"/>
            <p:cNvCxnSpPr>
              <a:stCxn id="5246" idx="4"/>
              <a:endCxn id="5250"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252" name="Google Shape;5252;p58"/>
            <p:cNvCxnSpPr>
              <a:stCxn id="5243" idx="0"/>
              <a:endCxn id="5247"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253" name="Google Shape;5253;p58"/>
            <p:cNvCxnSpPr>
              <a:stCxn id="5247" idx="0"/>
              <a:endCxn id="5248"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254" name="Google Shape;5254;p58"/>
            <p:cNvCxnSpPr>
              <a:stCxn id="5248" idx="0"/>
              <a:endCxn id="5249"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255" name="Google Shape;5255;p58"/>
            <p:cNvCxnSpPr>
              <a:stCxn id="5249"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56" name="Google Shape;5256;p58"/>
            <p:cNvCxnSpPr>
              <a:stCxn id="5248"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57" name="Google Shape;5257;p58"/>
            <p:cNvCxnSpPr>
              <a:stCxn id="5247"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58" name="Google Shape;5258;p58"/>
            <p:cNvCxnSpPr>
              <a:stCxn id="5243"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59" name="Google Shape;5259;p58"/>
            <p:cNvCxnSpPr>
              <a:stCxn id="5242"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260" name="Google Shape;5260;p58"/>
            <p:cNvCxnSpPr>
              <a:stCxn id="5246"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61" name="Google Shape;5261;p58"/>
            <p:cNvCxnSpPr>
              <a:stCxn id="5250"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262" name="Google Shape;5262;p58"/>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8"/>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4" name="Google Shape;5264;p58"/>
            <p:cNvCxnSpPr>
              <a:stCxn id="5262" idx="0"/>
              <a:endCxn id="5263"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265" name="Google Shape;5265;p58"/>
            <p:cNvCxnSpPr>
              <a:stCxn id="5262" idx="4"/>
              <a:endCxn id="5266"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267" name="Google Shape;5267;p58"/>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8"/>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8"/>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8"/>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8"/>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1" name="Google Shape;5271;p58"/>
            <p:cNvCxnSpPr>
              <a:stCxn id="5266" idx="4"/>
              <a:endCxn id="5270"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272" name="Google Shape;5272;p58"/>
            <p:cNvCxnSpPr>
              <a:stCxn id="5263" idx="0"/>
              <a:endCxn id="5267"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273" name="Google Shape;5273;p58"/>
            <p:cNvCxnSpPr>
              <a:stCxn id="5267" idx="0"/>
              <a:endCxn id="5268"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274" name="Google Shape;5274;p58"/>
            <p:cNvCxnSpPr>
              <a:stCxn id="5268" idx="0"/>
              <a:endCxn id="5269"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275" name="Google Shape;5275;p58"/>
            <p:cNvCxnSpPr>
              <a:stCxn id="5269"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76" name="Google Shape;5276;p58"/>
            <p:cNvCxnSpPr>
              <a:stCxn id="5268"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77" name="Google Shape;5277;p58"/>
            <p:cNvCxnSpPr>
              <a:stCxn id="5267"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78" name="Google Shape;5278;p58"/>
            <p:cNvCxnSpPr>
              <a:stCxn id="5263"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79" name="Google Shape;5279;p58"/>
            <p:cNvCxnSpPr>
              <a:stCxn id="5262"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280" name="Google Shape;5280;p58"/>
            <p:cNvCxnSpPr>
              <a:stCxn id="5266"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81" name="Google Shape;5281;p58"/>
            <p:cNvCxnSpPr>
              <a:stCxn id="5270"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282" name="Google Shape;5282;p58"/>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8"/>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4" name="Google Shape;5284;p58"/>
            <p:cNvCxnSpPr>
              <a:stCxn id="5282" idx="0"/>
              <a:endCxn id="5283"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285" name="Google Shape;5285;p58"/>
            <p:cNvCxnSpPr>
              <a:stCxn id="5282" idx="4"/>
              <a:endCxn id="5286"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287" name="Google Shape;5287;p58"/>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8"/>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8"/>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8"/>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8"/>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1" name="Google Shape;5291;p58"/>
            <p:cNvCxnSpPr>
              <a:stCxn id="5286" idx="4"/>
              <a:endCxn id="5290"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292" name="Google Shape;5292;p58"/>
            <p:cNvCxnSpPr>
              <a:stCxn id="5283" idx="0"/>
              <a:endCxn id="5287"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293" name="Google Shape;5293;p58"/>
            <p:cNvCxnSpPr>
              <a:stCxn id="5287" idx="0"/>
              <a:endCxn id="5288"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294" name="Google Shape;5294;p58"/>
            <p:cNvCxnSpPr>
              <a:stCxn id="5288" idx="0"/>
              <a:endCxn id="5289"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295" name="Google Shape;5295;p58"/>
            <p:cNvCxnSpPr>
              <a:stCxn id="5289"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96" name="Google Shape;5296;p58"/>
            <p:cNvCxnSpPr>
              <a:stCxn id="5288"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97" name="Google Shape;5297;p58"/>
            <p:cNvCxnSpPr>
              <a:stCxn id="5287"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98" name="Google Shape;5298;p58"/>
            <p:cNvCxnSpPr>
              <a:stCxn id="5283"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299" name="Google Shape;5299;p58"/>
            <p:cNvCxnSpPr>
              <a:stCxn id="5282"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300" name="Google Shape;5300;p58"/>
            <p:cNvCxnSpPr>
              <a:stCxn id="5286"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01" name="Google Shape;5301;p58"/>
            <p:cNvCxnSpPr>
              <a:stCxn id="5290"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5302" name="Google Shape;5302;p58"/>
          <p:cNvGrpSpPr/>
          <p:nvPr/>
        </p:nvGrpSpPr>
        <p:grpSpPr>
          <a:xfrm>
            <a:off x="1704041" y="2079311"/>
            <a:ext cx="5212031" cy="2937788"/>
            <a:chOff x="1661773" y="2121579"/>
            <a:chExt cx="5212031" cy="2937788"/>
          </a:xfrm>
        </p:grpSpPr>
        <p:sp>
          <p:nvSpPr>
            <p:cNvPr id="5303" name="Google Shape;5303;p58"/>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8"/>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5" name="Google Shape;5305;p58"/>
            <p:cNvCxnSpPr>
              <a:stCxn id="5303" idx="0"/>
              <a:endCxn id="5304"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306" name="Google Shape;5306;p58"/>
            <p:cNvCxnSpPr>
              <a:stCxn id="5303" idx="4"/>
              <a:endCxn id="5307"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308" name="Google Shape;5308;p58"/>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8"/>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8"/>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8"/>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8"/>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2" name="Google Shape;5312;p58"/>
            <p:cNvCxnSpPr>
              <a:stCxn id="5307" idx="4"/>
              <a:endCxn id="5311"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313" name="Google Shape;5313;p58"/>
            <p:cNvCxnSpPr>
              <a:stCxn id="5304" idx="0"/>
              <a:endCxn id="5308"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314" name="Google Shape;5314;p58"/>
            <p:cNvCxnSpPr>
              <a:stCxn id="5308" idx="0"/>
              <a:endCxn id="5309"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315" name="Google Shape;5315;p58"/>
            <p:cNvCxnSpPr>
              <a:stCxn id="5309" idx="0"/>
              <a:endCxn id="5310"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5316" name="Google Shape;5316;p58"/>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8"/>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8" name="Google Shape;5318;p58"/>
            <p:cNvCxnSpPr>
              <a:stCxn id="5316" idx="0"/>
              <a:endCxn id="5317"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319" name="Google Shape;5319;p58"/>
            <p:cNvCxnSpPr>
              <a:stCxn id="5316" idx="4"/>
              <a:endCxn id="5320"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321" name="Google Shape;5321;p58"/>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8"/>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8"/>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8"/>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8"/>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5" name="Google Shape;5325;p58"/>
            <p:cNvCxnSpPr>
              <a:stCxn id="5320" idx="4"/>
              <a:endCxn id="5324"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326" name="Google Shape;5326;p58"/>
            <p:cNvCxnSpPr>
              <a:stCxn id="5317" idx="0"/>
              <a:endCxn id="5321"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327" name="Google Shape;5327;p58"/>
            <p:cNvCxnSpPr>
              <a:stCxn id="5321" idx="0"/>
              <a:endCxn id="5322"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328" name="Google Shape;5328;p58"/>
            <p:cNvCxnSpPr>
              <a:stCxn id="5322" idx="0"/>
              <a:endCxn id="5323"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329" name="Google Shape;5329;p58"/>
            <p:cNvCxnSpPr>
              <a:stCxn id="5323" idx="2"/>
              <a:endCxn id="5310"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30" name="Google Shape;5330;p58"/>
            <p:cNvCxnSpPr>
              <a:stCxn id="5322" idx="2"/>
              <a:endCxn id="5309"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31" name="Google Shape;5331;p58"/>
            <p:cNvCxnSpPr>
              <a:stCxn id="5321" idx="2"/>
              <a:endCxn id="5308"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32" name="Google Shape;5332;p58"/>
            <p:cNvCxnSpPr>
              <a:stCxn id="5317" idx="2"/>
              <a:endCxn id="5304"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33" name="Google Shape;5333;p58"/>
            <p:cNvCxnSpPr>
              <a:stCxn id="5316" idx="2"/>
              <a:endCxn id="5303"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334" name="Google Shape;5334;p58"/>
            <p:cNvCxnSpPr>
              <a:stCxn id="5320" idx="2"/>
              <a:endCxn id="5307"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35" name="Google Shape;5335;p58"/>
            <p:cNvCxnSpPr>
              <a:stCxn id="5324" idx="2"/>
              <a:endCxn id="5311"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336" name="Google Shape;5336;p58"/>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8"/>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8" name="Google Shape;5338;p58"/>
            <p:cNvCxnSpPr>
              <a:stCxn id="5336" idx="0"/>
              <a:endCxn id="5337"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339" name="Google Shape;5339;p58"/>
            <p:cNvCxnSpPr>
              <a:stCxn id="5336" idx="4"/>
              <a:endCxn id="5340"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341" name="Google Shape;5341;p58"/>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8"/>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8"/>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8"/>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8"/>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5" name="Google Shape;5345;p58"/>
            <p:cNvCxnSpPr>
              <a:stCxn id="5340" idx="4"/>
              <a:endCxn id="5344"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346" name="Google Shape;5346;p58"/>
            <p:cNvCxnSpPr>
              <a:stCxn id="5337" idx="0"/>
              <a:endCxn id="5341"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347" name="Google Shape;5347;p58"/>
            <p:cNvCxnSpPr>
              <a:stCxn id="5341" idx="0"/>
              <a:endCxn id="5342"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348" name="Google Shape;5348;p58"/>
            <p:cNvCxnSpPr>
              <a:stCxn id="5342" idx="0"/>
              <a:endCxn id="5343"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349" name="Google Shape;5349;p58"/>
            <p:cNvCxnSpPr>
              <a:stCxn id="5343"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50" name="Google Shape;5350;p58"/>
            <p:cNvCxnSpPr>
              <a:stCxn id="5342"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51" name="Google Shape;5351;p58"/>
            <p:cNvCxnSpPr>
              <a:stCxn id="5341"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52" name="Google Shape;5352;p58"/>
            <p:cNvCxnSpPr>
              <a:stCxn id="5337"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53" name="Google Shape;5353;p58"/>
            <p:cNvCxnSpPr>
              <a:stCxn id="5336"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354" name="Google Shape;5354;p58"/>
            <p:cNvCxnSpPr>
              <a:stCxn id="5340"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55" name="Google Shape;5355;p58"/>
            <p:cNvCxnSpPr>
              <a:stCxn id="5344"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356" name="Google Shape;5356;p58"/>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8"/>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8" name="Google Shape;5358;p58"/>
            <p:cNvCxnSpPr>
              <a:stCxn id="5356" idx="0"/>
              <a:endCxn id="5357"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359" name="Google Shape;5359;p58"/>
            <p:cNvCxnSpPr>
              <a:stCxn id="5356" idx="4"/>
              <a:endCxn id="5360"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361" name="Google Shape;5361;p58"/>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8"/>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8"/>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8"/>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8"/>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5" name="Google Shape;5365;p58"/>
            <p:cNvCxnSpPr>
              <a:stCxn id="5360" idx="4"/>
              <a:endCxn id="5364"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366" name="Google Shape;5366;p58"/>
            <p:cNvCxnSpPr>
              <a:stCxn id="5357" idx="0"/>
              <a:endCxn id="5361"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367" name="Google Shape;5367;p58"/>
            <p:cNvCxnSpPr>
              <a:stCxn id="5361" idx="0"/>
              <a:endCxn id="5362"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368" name="Google Shape;5368;p58"/>
            <p:cNvCxnSpPr>
              <a:stCxn id="5362" idx="0"/>
              <a:endCxn id="5363"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369" name="Google Shape;5369;p58"/>
            <p:cNvCxnSpPr>
              <a:stCxn id="5363"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70" name="Google Shape;5370;p58"/>
            <p:cNvCxnSpPr>
              <a:stCxn id="5362"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71" name="Google Shape;5371;p58"/>
            <p:cNvCxnSpPr>
              <a:stCxn id="5361"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72" name="Google Shape;5372;p58"/>
            <p:cNvCxnSpPr>
              <a:stCxn id="5357"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73" name="Google Shape;5373;p58"/>
            <p:cNvCxnSpPr>
              <a:stCxn id="5356"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374" name="Google Shape;5374;p58"/>
            <p:cNvCxnSpPr>
              <a:stCxn id="5360"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75" name="Google Shape;5375;p58"/>
            <p:cNvCxnSpPr>
              <a:stCxn id="5364"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376" name="Google Shape;5376;p58"/>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8"/>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8" name="Google Shape;5378;p58"/>
            <p:cNvCxnSpPr>
              <a:stCxn id="5376" idx="0"/>
              <a:endCxn id="5377"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379" name="Google Shape;5379;p58"/>
            <p:cNvCxnSpPr>
              <a:stCxn id="5376" idx="4"/>
              <a:endCxn id="5380"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381" name="Google Shape;5381;p58"/>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8"/>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8"/>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8"/>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8"/>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5" name="Google Shape;5385;p58"/>
            <p:cNvCxnSpPr>
              <a:stCxn id="5380" idx="4"/>
              <a:endCxn id="5384"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386" name="Google Shape;5386;p58"/>
            <p:cNvCxnSpPr>
              <a:stCxn id="5377" idx="0"/>
              <a:endCxn id="5381"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387" name="Google Shape;5387;p58"/>
            <p:cNvCxnSpPr>
              <a:stCxn id="5381" idx="0"/>
              <a:endCxn id="5382"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388" name="Google Shape;5388;p58"/>
            <p:cNvCxnSpPr>
              <a:stCxn id="5382" idx="0"/>
              <a:endCxn id="5383"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389" name="Google Shape;5389;p58"/>
            <p:cNvCxnSpPr>
              <a:stCxn id="5383"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90" name="Google Shape;5390;p58"/>
            <p:cNvCxnSpPr>
              <a:stCxn id="5382"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91" name="Google Shape;5391;p58"/>
            <p:cNvCxnSpPr>
              <a:stCxn id="5381"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92" name="Google Shape;5392;p58"/>
            <p:cNvCxnSpPr>
              <a:stCxn id="5377"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93" name="Google Shape;5393;p58"/>
            <p:cNvCxnSpPr>
              <a:stCxn id="5376"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394" name="Google Shape;5394;p58"/>
            <p:cNvCxnSpPr>
              <a:stCxn id="5380"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395" name="Google Shape;5395;p58"/>
            <p:cNvCxnSpPr>
              <a:stCxn id="5384"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396" name="Google Shape;5396;p58"/>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8"/>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8" name="Google Shape;5398;p58"/>
            <p:cNvCxnSpPr>
              <a:stCxn id="5396" idx="0"/>
              <a:endCxn id="5397"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399" name="Google Shape;5399;p58"/>
            <p:cNvCxnSpPr>
              <a:stCxn id="5396" idx="4"/>
              <a:endCxn id="5400"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401" name="Google Shape;5401;p58"/>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8"/>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8"/>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8"/>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8"/>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5" name="Google Shape;5405;p58"/>
            <p:cNvCxnSpPr>
              <a:stCxn id="5400" idx="4"/>
              <a:endCxn id="5404"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406" name="Google Shape;5406;p58"/>
            <p:cNvCxnSpPr>
              <a:stCxn id="5397" idx="0"/>
              <a:endCxn id="5401"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407" name="Google Shape;5407;p58"/>
            <p:cNvCxnSpPr>
              <a:stCxn id="5401" idx="0"/>
              <a:endCxn id="5402"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408" name="Google Shape;5408;p58"/>
            <p:cNvCxnSpPr>
              <a:stCxn id="5402" idx="0"/>
              <a:endCxn id="5403"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409" name="Google Shape;5409;p58"/>
            <p:cNvCxnSpPr>
              <a:stCxn id="5403"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10" name="Google Shape;5410;p58"/>
            <p:cNvCxnSpPr>
              <a:stCxn id="5402"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11" name="Google Shape;5411;p58"/>
            <p:cNvCxnSpPr>
              <a:stCxn id="5401"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12" name="Google Shape;5412;p58"/>
            <p:cNvCxnSpPr>
              <a:stCxn id="5397"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13" name="Google Shape;5413;p58"/>
            <p:cNvCxnSpPr>
              <a:stCxn id="5396"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414" name="Google Shape;5414;p58"/>
            <p:cNvCxnSpPr>
              <a:stCxn id="5400"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15" name="Google Shape;5415;p58"/>
            <p:cNvCxnSpPr>
              <a:stCxn id="5404"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416" name="Google Shape;5416;p58"/>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8"/>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8" name="Google Shape;5418;p58"/>
            <p:cNvCxnSpPr>
              <a:stCxn id="5416" idx="0"/>
              <a:endCxn id="5417"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419" name="Google Shape;5419;p58"/>
            <p:cNvCxnSpPr>
              <a:stCxn id="5416" idx="4"/>
              <a:endCxn id="5420"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421" name="Google Shape;5421;p58"/>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8"/>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8"/>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8"/>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8"/>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5" name="Google Shape;5425;p58"/>
            <p:cNvCxnSpPr>
              <a:stCxn id="5420" idx="4"/>
              <a:endCxn id="5424"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426" name="Google Shape;5426;p58"/>
            <p:cNvCxnSpPr>
              <a:stCxn id="5417" idx="0"/>
              <a:endCxn id="5421"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427" name="Google Shape;5427;p58"/>
            <p:cNvCxnSpPr>
              <a:stCxn id="5421" idx="0"/>
              <a:endCxn id="5422"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428" name="Google Shape;5428;p58"/>
            <p:cNvCxnSpPr>
              <a:stCxn id="5422" idx="0"/>
              <a:endCxn id="5423"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429" name="Google Shape;5429;p58"/>
            <p:cNvCxnSpPr>
              <a:stCxn id="5423"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30" name="Google Shape;5430;p58"/>
            <p:cNvCxnSpPr>
              <a:stCxn id="5422"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31" name="Google Shape;5431;p58"/>
            <p:cNvCxnSpPr>
              <a:stCxn id="5421"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32" name="Google Shape;5432;p58"/>
            <p:cNvCxnSpPr>
              <a:stCxn id="5417"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33" name="Google Shape;5433;p58"/>
            <p:cNvCxnSpPr>
              <a:stCxn id="5416"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434" name="Google Shape;5434;p58"/>
            <p:cNvCxnSpPr>
              <a:stCxn id="5420"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35" name="Google Shape;5435;p58"/>
            <p:cNvCxnSpPr>
              <a:stCxn id="5424"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36" name="Google Shape;5436;p58"/>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37" name="Google Shape;5437;p58"/>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38" name="Google Shape;5438;p58"/>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39" name="Google Shape;5439;p58"/>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40" name="Google Shape;5440;p58"/>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441" name="Google Shape;5441;p58"/>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42" name="Google Shape;5442;p58"/>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443" name="Google Shape;5443;p58"/>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8"/>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5" name="Google Shape;5445;p58"/>
            <p:cNvCxnSpPr>
              <a:stCxn id="5443" idx="0"/>
              <a:endCxn id="5444"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446" name="Google Shape;5446;p58"/>
            <p:cNvCxnSpPr>
              <a:stCxn id="5443" idx="4"/>
              <a:endCxn id="5447"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448" name="Google Shape;5448;p58"/>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8"/>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8"/>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8"/>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8"/>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2" name="Google Shape;5452;p58"/>
            <p:cNvCxnSpPr>
              <a:stCxn id="5447" idx="4"/>
              <a:endCxn id="5451"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453" name="Google Shape;5453;p58"/>
            <p:cNvCxnSpPr>
              <a:stCxn id="5444" idx="0"/>
              <a:endCxn id="5448"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454" name="Google Shape;5454;p58"/>
            <p:cNvCxnSpPr>
              <a:stCxn id="5448" idx="0"/>
              <a:endCxn id="5449"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455" name="Google Shape;5455;p58"/>
            <p:cNvCxnSpPr>
              <a:stCxn id="5449" idx="0"/>
              <a:endCxn id="5450"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456" name="Google Shape;5456;p58"/>
            <p:cNvCxnSpPr>
              <a:stCxn id="5450"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57" name="Google Shape;5457;p58"/>
            <p:cNvCxnSpPr>
              <a:stCxn id="5449"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58" name="Google Shape;5458;p58"/>
            <p:cNvCxnSpPr>
              <a:stCxn id="5448"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59" name="Google Shape;5459;p58"/>
            <p:cNvCxnSpPr>
              <a:stCxn id="5444"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60" name="Google Shape;5460;p58"/>
            <p:cNvCxnSpPr>
              <a:stCxn id="5443"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461" name="Google Shape;5461;p58"/>
            <p:cNvCxnSpPr>
              <a:stCxn id="5447"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62" name="Google Shape;5462;p58"/>
            <p:cNvCxnSpPr>
              <a:stCxn id="5451"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463" name="Google Shape;5463;p58"/>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8"/>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5" name="Google Shape;5465;p58"/>
            <p:cNvCxnSpPr>
              <a:stCxn id="5463" idx="0"/>
              <a:endCxn id="5464"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466" name="Google Shape;5466;p58"/>
            <p:cNvCxnSpPr>
              <a:stCxn id="5463" idx="4"/>
              <a:endCxn id="5467"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468" name="Google Shape;5468;p58"/>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8"/>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8"/>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8"/>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8"/>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2" name="Google Shape;5472;p58"/>
            <p:cNvCxnSpPr>
              <a:stCxn id="5467" idx="4"/>
              <a:endCxn id="5471"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473" name="Google Shape;5473;p58"/>
            <p:cNvCxnSpPr>
              <a:stCxn id="5464" idx="0"/>
              <a:endCxn id="5468"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474" name="Google Shape;5474;p58"/>
            <p:cNvCxnSpPr>
              <a:stCxn id="5468" idx="0"/>
              <a:endCxn id="5469"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475" name="Google Shape;5475;p58"/>
            <p:cNvCxnSpPr>
              <a:stCxn id="5469" idx="0"/>
              <a:endCxn id="5470"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476" name="Google Shape;5476;p58"/>
            <p:cNvCxnSpPr>
              <a:stCxn id="5470"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77" name="Google Shape;5477;p58"/>
            <p:cNvCxnSpPr>
              <a:stCxn id="5469"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78" name="Google Shape;5478;p58"/>
            <p:cNvCxnSpPr>
              <a:stCxn id="5468"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79" name="Google Shape;5479;p58"/>
            <p:cNvCxnSpPr>
              <a:stCxn id="5464"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80" name="Google Shape;5480;p58"/>
            <p:cNvCxnSpPr>
              <a:stCxn id="5463"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481" name="Google Shape;5481;p58"/>
            <p:cNvCxnSpPr>
              <a:stCxn id="5467"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82" name="Google Shape;5482;p58"/>
            <p:cNvCxnSpPr>
              <a:stCxn id="5471"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483" name="Google Shape;5483;p58"/>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8"/>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5" name="Google Shape;5485;p58"/>
            <p:cNvCxnSpPr>
              <a:stCxn id="5483" idx="0"/>
              <a:endCxn id="5484"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486" name="Google Shape;5486;p58"/>
            <p:cNvCxnSpPr>
              <a:stCxn id="5483" idx="4"/>
              <a:endCxn id="5487"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488" name="Google Shape;5488;p58"/>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8"/>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8"/>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8"/>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8"/>
            <p:cNvSpPr/>
            <p:nvPr/>
          </p:nvSpPr>
          <p:spPr>
            <a:xfrm>
              <a:off x="6626304" y="4822967"/>
              <a:ext cx="236400" cy="2364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2" name="Google Shape;5492;p58"/>
            <p:cNvCxnSpPr>
              <a:stCxn id="5487" idx="4"/>
              <a:endCxn id="5491"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493" name="Google Shape;5493;p58"/>
            <p:cNvCxnSpPr>
              <a:stCxn id="5484" idx="0"/>
              <a:endCxn id="5488"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494" name="Google Shape;5494;p58"/>
            <p:cNvCxnSpPr>
              <a:stCxn id="5488" idx="0"/>
              <a:endCxn id="5489"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495" name="Google Shape;5495;p58"/>
            <p:cNvCxnSpPr>
              <a:stCxn id="5489" idx="0"/>
              <a:endCxn id="5490"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496" name="Google Shape;5496;p58"/>
            <p:cNvCxnSpPr>
              <a:stCxn id="5490"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97" name="Google Shape;5497;p58"/>
            <p:cNvCxnSpPr>
              <a:stCxn id="5489"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98" name="Google Shape;5498;p58"/>
            <p:cNvCxnSpPr>
              <a:stCxn id="5488"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499" name="Google Shape;5499;p58"/>
            <p:cNvCxnSpPr>
              <a:stCxn id="5484"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00" name="Google Shape;5500;p58"/>
            <p:cNvCxnSpPr>
              <a:stCxn id="5483"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501" name="Google Shape;5501;p58"/>
            <p:cNvCxnSpPr>
              <a:stCxn id="5487"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02" name="Google Shape;5502;p58"/>
            <p:cNvCxnSpPr>
              <a:stCxn id="5491"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5503" name="Google Shape;5503;p58"/>
          <p:cNvGrpSpPr/>
          <p:nvPr/>
        </p:nvGrpSpPr>
        <p:grpSpPr>
          <a:xfrm>
            <a:off x="1752062" y="2031290"/>
            <a:ext cx="5212031" cy="2937788"/>
            <a:chOff x="1661773" y="2121579"/>
            <a:chExt cx="5212031" cy="2937788"/>
          </a:xfrm>
        </p:grpSpPr>
        <p:sp>
          <p:nvSpPr>
            <p:cNvPr id="5504" name="Google Shape;5504;p58"/>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8"/>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6" name="Google Shape;5506;p58"/>
            <p:cNvCxnSpPr>
              <a:stCxn id="5504" idx="0"/>
              <a:endCxn id="5505"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507" name="Google Shape;5507;p58"/>
            <p:cNvCxnSpPr>
              <a:stCxn id="5504" idx="4"/>
              <a:endCxn id="5508"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509" name="Google Shape;5509;p58"/>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8"/>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8"/>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8"/>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8"/>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3" name="Google Shape;5513;p58"/>
            <p:cNvCxnSpPr>
              <a:stCxn id="5508" idx="4"/>
              <a:endCxn id="5512"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514" name="Google Shape;5514;p58"/>
            <p:cNvCxnSpPr>
              <a:stCxn id="5505" idx="0"/>
              <a:endCxn id="5509"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515" name="Google Shape;5515;p58"/>
            <p:cNvCxnSpPr>
              <a:stCxn id="5509" idx="0"/>
              <a:endCxn id="5510"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516" name="Google Shape;5516;p58"/>
            <p:cNvCxnSpPr>
              <a:stCxn id="5510" idx="0"/>
              <a:endCxn id="5511"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5517" name="Google Shape;5517;p58"/>
            <p:cNvSpPr/>
            <p:nvPr/>
          </p:nvSpPr>
          <p:spPr>
            <a:xfrm>
              <a:off x="2091381" y="3884617"/>
              <a:ext cx="258600" cy="2586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8"/>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9" name="Google Shape;5519;p58"/>
            <p:cNvCxnSpPr>
              <a:stCxn id="5517" idx="0"/>
              <a:endCxn id="5518"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520" name="Google Shape;5520;p58"/>
            <p:cNvCxnSpPr>
              <a:stCxn id="5517" idx="4"/>
              <a:endCxn id="5521"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522" name="Google Shape;5522;p58"/>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8"/>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8"/>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8"/>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8"/>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6" name="Google Shape;5526;p58"/>
            <p:cNvCxnSpPr>
              <a:stCxn id="5521" idx="4"/>
              <a:endCxn id="5525"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527" name="Google Shape;5527;p58"/>
            <p:cNvCxnSpPr>
              <a:stCxn id="5518" idx="0"/>
              <a:endCxn id="5522"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528" name="Google Shape;5528;p58"/>
            <p:cNvCxnSpPr>
              <a:stCxn id="5522" idx="0"/>
              <a:endCxn id="5523"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529" name="Google Shape;5529;p58"/>
            <p:cNvCxnSpPr>
              <a:stCxn id="5523" idx="0"/>
              <a:endCxn id="5524"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530" name="Google Shape;5530;p58"/>
            <p:cNvCxnSpPr>
              <a:stCxn id="5524" idx="2"/>
              <a:endCxn id="5511"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31" name="Google Shape;5531;p58"/>
            <p:cNvCxnSpPr>
              <a:stCxn id="5523" idx="2"/>
              <a:endCxn id="5510"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32" name="Google Shape;5532;p58"/>
            <p:cNvCxnSpPr>
              <a:stCxn id="5522" idx="2"/>
              <a:endCxn id="5509"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33" name="Google Shape;5533;p58"/>
            <p:cNvCxnSpPr>
              <a:stCxn id="5518" idx="2"/>
              <a:endCxn id="5505"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34" name="Google Shape;5534;p58"/>
            <p:cNvCxnSpPr>
              <a:stCxn id="5517" idx="2"/>
              <a:endCxn id="5504"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535" name="Google Shape;5535;p58"/>
            <p:cNvCxnSpPr>
              <a:stCxn id="5521" idx="2"/>
              <a:endCxn id="5508"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36" name="Google Shape;5536;p58"/>
            <p:cNvCxnSpPr>
              <a:stCxn id="5525" idx="2"/>
              <a:endCxn id="5512"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537" name="Google Shape;5537;p58"/>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8"/>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9" name="Google Shape;5539;p58"/>
            <p:cNvCxnSpPr>
              <a:stCxn id="5537" idx="0"/>
              <a:endCxn id="5538"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540" name="Google Shape;5540;p58"/>
            <p:cNvCxnSpPr>
              <a:stCxn id="5537" idx="4"/>
              <a:endCxn id="5541"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542" name="Google Shape;5542;p58"/>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8"/>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8"/>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8"/>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8"/>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6" name="Google Shape;5546;p58"/>
            <p:cNvCxnSpPr>
              <a:stCxn id="5541" idx="4"/>
              <a:endCxn id="5545"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547" name="Google Shape;5547;p58"/>
            <p:cNvCxnSpPr>
              <a:stCxn id="5538" idx="0"/>
              <a:endCxn id="5542"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548" name="Google Shape;5548;p58"/>
            <p:cNvCxnSpPr>
              <a:stCxn id="5542" idx="0"/>
              <a:endCxn id="5543"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549" name="Google Shape;5549;p58"/>
            <p:cNvCxnSpPr>
              <a:stCxn id="5543" idx="0"/>
              <a:endCxn id="5544"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550" name="Google Shape;5550;p58"/>
            <p:cNvCxnSpPr>
              <a:stCxn id="5544"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51" name="Google Shape;5551;p58"/>
            <p:cNvCxnSpPr>
              <a:stCxn id="5543"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52" name="Google Shape;5552;p58"/>
            <p:cNvCxnSpPr>
              <a:stCxn id="5542"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53" name="Google Shape;5553;p58"/>
            <p:cNvCxnSpPr>
              <a:stCxn id="5538"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54" name="Google Shape;5554;p58"/>
            <p:cNvCxnSpPr>
              <a:stCxn id="5537"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555" name="Google Shape;5555;p58"/>
            <p:cNvCxnSpPr>
              <a:stCxn id="5541"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56" name="Google Shape;5556;p58"/>
            <p:cNvCxnSpPr>
              <a:stCxn id="5545"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557" name="Google Shape;5557;p58"/>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8"/>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9" name="Google Shape;5559;p58"/>
            <p:cNvCxnSpPr>
              <a:stCxn id="5557" idx="0"/>
              <a:endCxn id="5558"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560" name="Google Shape;5560;p58"/>
            <p:cNvCxnSpPr>
              <a:stCxn id="5557" idx="4"/>
              <a:endCxn id="5561"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562" name="Google Shape;5562;p58"/>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8"/>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8"/>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8"/>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8"/>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6" name="Google Shape;5566;p58"/>
            <p:cNvCxnSpPr>
              <a:stCxn id="5561" idx="4"/>
              <a:endCxn id="5565"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567" name="Google Shape;5567;p58"/>
            <p:cNvCxnSpPr>
              <a:stCxn id="5558" idx="0"/>
              <a:endCxn id="5562"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568" name="Google Shape;5568;p58"/>
            <p:cNvCxnSpPr>
              <a:stCxn id="5562" idx="0"/>
              <a:endCxn id="5563"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569" name="Google Shape;5569;p58"/>
            <p:cNvCxnSpPr>
              <a:stCxn id="5563" idx="0"/>
              <a:endCxn id="5564"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570" name="Google Shape;5570;p58"/>
            <p:cNvCxnSpPr>
              <a:stCxn id="5564"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71" name="Google Shape;5571;p58"/>
            <p:cNvCxnSpPr>
              <a:stCxn id="5563"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72" name="Google Shape;5572;p58"/>
            <p:cNvCxnSpPr>
              <a:stCxn id="5562"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73" name="Google Shape;5573;p58"/>
            <p:cNvCxnSpPr>
              <a:stCxn id="5558"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74" name="Google Shape;5574;p58"/>
            <p:cNvCxnSpPr>
              <a:stCxn id="5557"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575" name="Google Shape;5575;p58"/>
            <p:cNvCxnSpPr>
              <a:stCxn id="5561"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76" name="Google Shape;5576;p58"/>
            <p:cNvCxnSpPr>
              <a:stCxn id="5565"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577" name="Google Shape;5577;p58"/>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8"/>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9" name="Google Shape;5579;p58"/>
            <p:cNvCxnSpPr>
              <a:stCxn id="5577" idx="0"/>
              <a:endCxn id="5578"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580" name="Google Shape;5580;p58"/>
            <p:cNvCxnSpPr>
              <a:stCxn id="5577" idx="4"/>
              <a:endCxn id="5581"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582" name="Google Shape;5582;p58"/>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8"/>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8"/>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8"/>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8"/>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6" name="Google Shape;5586;p58"/>
            <p:cNvCxnSpPr>
              <a:stCxn id="5581" idx="4"/>
              <a:endCxn id="5585"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587" name="Google Shape;5587;p58"/>
            <p:cNvCxnSpPr>
              <a:stCxn id="5578" idx="0"/>
              <a:endCxn id="5582"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588" name="Google Shape;5588;p58"/>
            <p:cNvCxnSpPr>
              <a:stCxn id="5582" idx="0"/>
              <a:endCxn id="5583"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589" name="Google Shape;5589;p58"/>
            <p:cNvCxnSpPr>
              <a:stCxn id="5583" idx="0"/>
              <a:endCxn id="5584"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590" name="Google Shape;5590;p58"/>
            <p:cNvCxnSpPr>
              <a:stCxn id="5584"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91" name="Google Shape;5591;p58"/>
            <p:cNvCxnSpPr>
              <a:stCxn id="5583"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92" name="Google Shape;5592;p58"/>
            <p:cNvCxnSpPr>
              <a:stCxn id="5582"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93" name="Google Shape;5593;p58"/>
            <p:cNvCxnSpPr>
              <a:stCxn id="5578"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94" name="Google Shape;5594;p58"/>
            <p:cNvCxnSpPr>
              <a:stCxn id="5577"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595" name="Google Shape;5595;p58"/>
            <p:cNvCxnSpPr>
              <a:stCxn id="5581"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596" name="Google Shape;5596;p58"/>
            <p:cNvCxnSpPr>
              <a:stCxn id="5585"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597" name="Google Shape;5597;p58"/>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8"/>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9" name="Google Shape;5599;p58"/>
            <p:cNvCxnSpPr>
              <a:stCxn id="5597" idx="0"/>
              <a:endCxn id="5598"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600" name="Google Shape;5600;p58"/>
            <p:cNvCxnSpPr>
              <a:stCxn id="5597" idx="4"/>
              <a:endCxn id="5601"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602" name="Google Shape;5602;p58"/>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8"/>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8"/>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8"/>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8"/>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6" name="Google Shape;5606;p58"/>
            <p:cNvCxnSpPr>
              <a:stCxn id="5601" idx="4"/>
              <a:endCxn id="5605"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607" name="Google Shape;5607;p58"/>
            <p:cNvCxnSpPr>
              <a:stCxn id="5598" idx="0"/>
              <a:endCxn id="5602"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608" name="Google Shape;5608;p58"/>
            <p:cNvCxnSpPr>
              <a:stCxn id="5602" idx="0"/>
              <a:endCxn id="5603"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609" name="Google Shape;5609;p58"/>
            <p:cNvCxnSpPr>
              <a:stCxn id="5603" idx="0"/>
              <a:endCxn id="5604"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610" name="Google Shape;5610;p58"/>
            <p:cNvCxnSpPr>
              <a:stCxn id="5604"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11" name="Google Shape;5611;p58"/>
            <p:cNvCxnSpPr>
              <a:stCxn id="5603"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12" name="Google Shape;5612;p58"/>
            <p:cNvCxnSpPr>
              <a:stCxn id="5602"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13" name="Google Shape;5613;p58"/>
            <p:cNvCxnSpPr>
              <a:stCxn id="5598"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14" name="Google Shape;5614;p58"/>
            <p:cNvCxnSpPr>
              <a:stCxn id="5597"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615" name="Google Shape;5615;p58"/>
            <p:cNvCxnSpPr>
              <a:stCxn id="5601"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16" name="Google Shape;5616;p58"/>
            <p:cNvCxnSpPr>
              <a:stCxn id="5605"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617" name="Google Shape;5617;p58"/>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8"/>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9" name="Google Shape;5619;p58"/>
            <p:cNvCxnSpPr>
              <a:stCxn id="5617" idx="0"/>
              <a:endCxn id="5618"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620" name="Google Shape;5620;p58"/>
            <p:cNvCxnSpPr>
              <a:stCxn id="5617" idx="4"/>
              <a:endCxn id="5621"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622" name="Google Shape;5622;p58"/>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8"/>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8"/>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8"/>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8"/>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6" name="Google Shape;5626;p58"/>
            <p:cNvCxnSpPr>
              <a:stCxn id="5621" idx="4"/>
              <a:endCxn id="5625"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627" name="Google Shape;5627;p58"/>
            <p:cNvCxnSpPr>
              <a:stCxn id="5618" idx="0"/>
              <a:endCxn id="5622"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628" name="Google Shape;5628;p58"/>
            <p:cNvCxnSpPr>
              <a:stCxn id="5622" idx="0"/>
              <a:endCxn id="5623"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629" name="Google Shape;5629;p58"/>
            <p:cNvCxnSpPr>
              <a:stCxn id="5623" idx="0"/>
              <a:endCxn id="5624"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630" name="Google Shape;5630;p58"/>
            <p:cNvCxnSpPr>
              <a:stCxn id="5624"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31" name="Google Shape;5631;p58"/>
            <p:cNvCxnSpPr>
              <a:stCxn id="5623"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32" name="Google Shape;5632;p58"/>
            <p:cNvCxnSpPr>
              <a:stCxn id="5622"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33" name="Google Shape;5633;p58"/>
            <p:cNvCxnSpPr>
              <a:stCxn id="5618"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34" name="Google Shape;5634;p58"/>
            <p:cNvCxnSpPr>
              <a:stCxn id="5617"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635" name="Google Shape;5635;p58"/>
            <p:cNvCxnSpPr>
              <a:stCxn id="5621"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36" name="Google Shape;5636;p58"/>
            <p:cNvCxnSpPr>
              <a:stCxn id="5625"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37" name="Google Shape;5637;p58"/>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38" name="Google Shape;5638;p58"/>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39" name="Google Shape;5639;p58"/>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40" name="Google Shape;5640;p58"/>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41" name="Google Shape;5641;p58"/>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642" name="Google Shape;5642;p58"/>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43" name="Google Shape;5643;p58"/>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644" name="Google Shape;5644;p58"/>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8"/>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6" name="Google Shape;5646;p58"/>
            <p:cNvCxnSpPr>
              <a:stCxn id="5644" idx="0"/>
              <a:endCxn id="5645"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647" name="Google Shape;5647;p58"/>
            <p:cNvCxnSpPr>
              <a:stCxn id="5644" idx="4"/>
              <a:endCxn id="5648"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649" name="Google Shape;5649;p58"/>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8"/>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8"/>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8"/>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8"/>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3" name="Google Shape;5653;p58"/>
            <p:cNvCxnSpPr>
              <a:stCxn id="5648" idx="4"/>
              <a:endCxn id="5652"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654" name="Google Shape;5654;p58"/>
            <p:cNvCxnSpPr>
              <a:stCxn id="5645" idx="0"/>
              <a:endCxn id="5649"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655" name="Google Shape;5655;p58"/>
            <p:cNvCxnSpPr>
              <a:stCxn id="5649" idx="0"/>
              <a:endCxn id="5650"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656" name="Google Shape;5656;p58"/>
            <p:cNvCxnSpPr>
              <a:stCxn id="5650" idx="0"/>
              <a:endCxn id="5651"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657" name="Google Shape;5657;p58"/>
            <p:cNvCxnSpPr>
              <a:stCxn id="5651"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58" name="Google Shape;5658;p58"/>
            <p:cNvCxnSpPr>
              <a:stCxn id="5650"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59" name="Google Shape;5659;p58"/>
            <p:cNvCxnSpPr>
              <a:stCxn id="5649"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60" name="Google Shape;5660;p58"/>
            <p:cNvCxnSpPr>
              <a:stCxn id="5645"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61" name="Google Shape;5661;p58"/>
            <p:cNvCxnSpPr>
              <a:stCxn id="5644"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662" name="Google Shape;5662;p58"/>
            <p:cNvCxnSpPr>
              <a:stCxn id="5648"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63" name="Google Shape;5663;p58"/>
            <p:cNvCxnSpPr>
              <a:stCxn id="5652"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664" name="Google Shape;5664;p58"/>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8"/>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6" name="Google Shape;5666;p58"/>
            <p:cNvCxnSpPr>
              <a:stCxn id="5664" idx="0"/>
              <a:endCxn id="5665"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667" name="Google Shape;5667;p58"/>
            <p:cNvCxnSpPr>
              <a:stCxn id="5664" idx="4"/>
              <a:endCxn id="5668"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669" name="Google Shape;5669;p58"/>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8"/>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8"/>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8"/>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8"/>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3" name="Google Shape;5673;p58"/>
            <p:cNvCxnSpPr>
              <a:stCxn id="5668" idx="4"/>
              <a:endCxn id="5672"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674" name="Google Shape;5674;p58"/>
            <p:cNvCxnSpPr>
              <a:stCxn id="5665" idx="0"/>
              <a:endCxn id="5669"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675" name="Google Shape;5675;p58"/>
            <p:cNvCxnSpPr>
              <a:stCxn id="5669" idx="0"/>
              <a:endCxn id="5670"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676" name="Google Shape;5676;p58"/>
            <p:cNvCxnSpPr>
              <a:stCxn id="5670" idx="0"/>
              <a:endCxn id="5671"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677" name="Google Shape;5677;p58"/>
            <p:cNvCxnSpPr>
              <a:stCxn id="5671"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78" name="Google Shape;5678;p58"/>
            <p:cNvCxnSpPr>
              <a:stCxn id="5670"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79" name="Google Shape;5679;p58"/>
            <p:cNvCxnSpPr>
              <a:stCxn id="5669"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80" name="Google Shape;5680;p58"/>
            <p:cNvCxnSpPr>
              <a:stCxn id="5665"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81" name="Google Shape;5681;p58"/>
            <p:cNvCxnSpPr>
              <a:stCxn id="5664"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682" name="Google Shape;5682;p58"/>
            <p:cNvCxnSpPr>
              <a:stCxn id="5668"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83" name="Google Shape;5683;p58"/>
            <p:cNvCxnSpPr>
              <a:stCxn id="5672"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684" name="Google Shape;5684;p58"/>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8"/>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6" name="Google Shape;5686;p58"/>
            <p:cNvCxnSpPr>
              <a:stCxn id="5684" idx="0"/>
              <a:endCxn id="5685"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687" name="Google Shape;5687;p58"/>
            <p:cNvCxnSpPr>
              <a:stCxn id="5684" idx="4"/>
              <a:endCxn id="5688"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689" name="Google Shape;5689;p58"/>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8"/>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8"/>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8"/>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8"/>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3" name="Google Shape;5693;p58"/>
            <p:cNvCxnSpPr>
              <a:stCxn id="5688" idx="4"/>
              <a:endCxn id="5692"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694" name="Google Shape;5694;p58"/>
            <p:cNvCxnSpPr>
              <a:stCxn id="5685" idx="0"/>
              <a:endCxn id="5689"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695" name="Google Shape;5695;p58"/>
            <p:cNvCxnSpPr>
              <a:stCxn id="5689" idx="0"/>
              <a:endCxn id="5690"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696" name="Google Shape;5696;p58"/>
            <p:cNvCxnSpPr>
              <a:stCxn id="5690" idx="0"/>
              <a:endCxn id="5691"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697" name="Google Shape;5697;p58"/>
            <p:cNvCxnSpPr>
              <a:stCxn id="5691"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98" name="Google Shape;5698;p58"/>
            <p:cNvCxnSpPr>
              <a:stCxn id="5690"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699" name="Google Shape;5699;p58"/>
            <p:cNvCxnSpPr>
              <a:stCxn id="5689"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00" name="Google Shape;5700;p58"/>
            <p:cNvCxnSpPr>
              <a:stCxn id="5685"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01" name="Google Shape;5701;p58"/>
            <p:cNvCxnSpPr>
              <a:stCxn id="5684"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702" name="Google Shape;5702;p58"/>
            <p:cNvCxnSpPr>
              <a:stCxn id="5688"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03" name="Google Shape;5703;p58"/>
            <p:cNvCxnSpPr>
              <a:stCxn id="5692"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5704" name="Google Shape;5704;p58"/>
          <p:cNvGrpSpPr/>
          <p:nvPr/>
        </p:nvGrpSpPr>
        <p:grpSpPr>
          <a:xfrm>
            <a:off x="1794330" y="1974932"/>
            <a:ext cx="5212031" cy="2937788"/>
            <a:chOff x="1661773" y="2121579"/>
            <a:chExt cx="5212031" cy="2937788"/>
          </a:xfrm>
        </p:grpSpPr>
        <p:sp>
          <p:nvSpPr>
            <p:cNvPr id="5705" name="Google Shape;5705;p58"/>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8"/>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7" name="Google Shape;5707;p58"/>
            <p:cNvCxnSpPr>
              <a:stCxn id="5705" idx="0"/>
              <a:endCxn id="5706"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708" name="Google Shape;5708;p58"/>
            <p:cNvCxnSpPr>
              <a:stCxn id="5705" idx="4"/>
              <a:endCxn id="5709"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710" name="Google Shape;5710;p58"/>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8"/>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8"/>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8"/>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8"/>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4" name="Google Shape;5714;p58"/>
            <p:cNvCxnSpPr>
              <a:stCxn id="5709" idx="4"/>
              <a:endCxn id="5713"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715" name="Google Shape;5715;p58"/>
            <p:cNvCxnSpPr>
              <a:stCxn id="5706" idx="0"/>
              <a:endCxn id="5710"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716" name="Google Shape;5716;p58"/>
            <p:cNvCxnSpPr>
              <a:stCxn id="5710" idx="0"/>
              <a:endCxn id="5711"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717" name="Google Shape;5717;p58"/>
            <p:cNvCxnSpPr>
              <a:stCxn id="5711" idx="0"/>
              <a:endCxn id="5712"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5718" name="Google Shape;5718;p58"/>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8"/>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0" name="Google Shape;5720;p58"/>
            <p:cNvCxnSpPr>
              <a:stCxn id="5718" idx="0"/>
              <a:endCxn id="5719"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721" name="Google Shape;5721;p58"/>
            <p:cNvCxnSpPr>
              <a:stCxn id="5718" idx="4"/>
              <a:endCxn id="5722"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723" name="Google Shape;5723;p58"/>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8"/>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8"/>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8"/>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8"/>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7" name="Google Shape;5727;p58"/>
            <p:cNvCxnSpPr>
              <a:stCxn id="5722" idx="4"/>
              <a:endCxn id="5726"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728" name="Google Shape;5728;p58"/>
            <p:cNvCxnSpPr>
              <a:stCxn id="5719" idx="0"/>
              <a:endCxn id="5723"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729" name="Google Shape;5729;p58"/>
            <p:cNvCxnSpPr>
              <a:stCxn id="5723" idx="0"/>
              <a:endCxn id="5724"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730" name="Google Shape;5730;p58"/>
            <p:cNvCxnSpPr>
              <a:stCxn id="5724" idx="0"/>
              <a:endCxn id="5725"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731" name="Google Shape;5731;p58"/>
            <p:cNvCxnSpPr>
              <a:stCxn id="5725" idx="2"/>
              <a:endCxn id="5712"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32" name="Google Shape;5732;p58"/>
            <p:cNvCxnSpPr>
              <a:stCxn id="5724" idx="2"/>
              <a:endCxn id="5711"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33" name="Google Shape;5733;p58"/>
            <p:cNvCxnSpPr>
              <a:stCxn id="5723" idx="2"/>
              <a:endCxn id="5710"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34" name="Google Shape;5734;p58"/>
            <p:cNvCxnSpPr>
              <a:stCxn id="5719" idx="2"/>
              <a:endCxn id="5706"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35" name="Google Shape;5735;p58"/>
            <p:cNvCxnSpPr>
              <a:stCxn id="5718" idx="2"/>
              <a:endCxn id="5705"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736" name="Google Shape;5736;p58"/>
            <p:cNvCxnSpPr>
              <a:stCxn id="5722" idx="2"/>
              <a:endCxn id="5709"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37" name="Google Shape;5737;p58"/>
            <p:cNvCxnSpPr>
              <a:stCxn id="5726" idx="2"/>
              <a:endCxn id="5713"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738" name="Google Shape;5738;p58"/>
            <p:cNvSpPr/>
            <p:nvPr/>
          </p:nvSpPr>
          <p:spPr>
            <a:xfrm>
              <a:off x="2529311" y="3884617"/>
              <a:ext cx="258600" cy="2586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8"/>
            <p:cNvSpPr/>
            <p:nvPr/>
          </p:nvSpPr>
          <p:spPr>
            <a:xfrm>
              <a:off x="2540411" y="3426542"/>
              <a:ext cx="236400" cy="2364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0" name="Google Shape;5740;p58"/>
            <p:cNvCxnSpPr>
              <a:stCxn id="5738" idx="0"/>
              <a:endCxn id="5739"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741" name="Google Shape;5741;p58"/>
            <p:cNvCxnSpPr>
              <a:stCxn id="5738" idx="4"/>
              <a:endCxn id="5742"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743" name="Google Shape;5743;p58"/>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8"/>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8"/>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8"/>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8"/>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7" name="Google Shape;5747;p58"/>
            <p:cNvCxnSpPr>
              <a:stCxn id="5742" idx="4"/>
              <a:endCxn id="5746"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748" name="Google Shape;5748;p58"/>
            <p:cNvCxnSpPr>
              <a:stCxn id="5739" idx="0"/>
              <a:endCxn id="5743"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749" name="Google Shape;5749;p58"/>
            <p:cNvCxnSpPr>
              <a:stCxn id="5743" idx="0"/>
              <a:endCxn id="5744"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750" name="Google Shape;5750;p58"/>
            <p:cNvCxnSpPr>
              <a:stCxn id="5744" idx="0"/>
              <a:endCxn id="5745"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751" name="Google Shape;5751;p58"/>
            <p:cNvCxnSpPr>
              <a:stCxn id="5745"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52" name="Google Shape;5752;p58"/>
            <p:cNvCxnSpPr>
              <a:stCxn id="5744"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53" name="Google Shape;5753;p58"/>
            <p:cNvCxnSpPr>
              <a:stCxn id="5743"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54" name="Google Shape;5754;p58"/>
            <p:cNvCxnSpPr>
              <a:stCxn id="5739"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55" name="Google Shape;5755;p58"/>
            <p:cNvCxnSpPr>
              <a:stCxn id="5738"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756" name="Google Shape;5756;p58"/>
            <p:cNvCxnSpPr>
              <a:stCxn id="5742"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57" name="Google Shape;5757;p58"/>
            <p:cNvCxnSpPr>
              <a:stCxn id="5746"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758" name="Google Shape;5758;p58"/>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8"/>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0" name="Google Shape;5760;p58"/>
            <p:cNvCxnSpPr>
              <a:stCxn id="5758" idx="0"/>
              <a:endCxn id="5759"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761" name="Google Shape;5761;p58"/>
            <p:cNvCxnSpPr>
              <a:stCxn id="5758" idx="4"/>
              <a:endCxn id="5762"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763" name="Google Shape;5763;p58"/>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8"/>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8"/>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8"/>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8"/>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7" name="Google Shape;5767;p58"/>
            <p:cNvCxnSpPr>
              <a:stCxn id="5762" idx="4"/>
              <a:endCxn id="5766"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768" name="Google Shape;5768;p58"/>
            <p:cNvCxnSpPr>
              <a:stCxn id="5759" idx="0"/>
              <a:endCxn id="5763"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769" name="Google Shape;5769;p58"/>
            <p:cNvCxnSpPr>
              <a:stCxn id="5763" idx="0"/>
              <a:endCxn id="5764"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770" name="Google Shape;5770;p58"/>
            <p:cNvCxnSpPr>
              <a:stCxn id="5764" idx="0"/>
              <a:endCxn id="5765"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771" name="Google Shape;5771;p58"/>
            <p:cNvCxnSpPr>
              <a:stCxn id="5765"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72" name="Google Shape;5772;p58"/>
            <p:cNvCxnSpPr>
              <a:stCxn id="5764"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73" name="Google Shape;5773;p58"/>
            <p:cNvCxnSpPr>
              <a:stCxn id="5763"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74" name="Google Shape;5774;p58"/>
            <p:cNvCxnSpPr>
              <a:stCxn id="5759"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75" name="Google Shape;5775;p58"/>
            <p:cNvCxnSpPr>
              <a:stCxn id="5758"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776" name="Google Shape;5776;p58"/>
            <p:cNvCxnSpPr>
              <a:stCxn id="5762"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77" name="Google Shape;5777;p58"/>
            <p:cNvCxnSpPr>
              <a:stCxn id="5766"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778" name="Google Shape;5778;p58"/>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8"/>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0" name="Google Shape;5780;p58"/>
            <p:cNvCxnSpPr>
              <a:stCxn id="5778" idx="0"/>
              <a:endCxn id="5779"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781" name="Google Shape;5781;p58"/>
            <p:cNvCxnSpPr>
              <a:stCxn id="5778" idx="4"/>
              <a:endCxn id="5782"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783" name="Google Shape;5783;p58"/>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8"/>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8"/>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8"/>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8"/>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7" name="Google Shape;5787;p58"/>
            <p:cNvCxnSpPr>
              <a:stCxn id="5782" idx="4"/>
              <a:endCxn id="5786"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788" name="Google Shape;5788;p58"/>
            <p:cNvCxnSpPr>
              <a:stCxn id="5779" idx="0"/>
              <a:endCxn id="5783"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789" name="Google Shape;5789;p58"/>
            <p:cNvCxnSpPr>
              <a:stCxn id="5783" idx="0"/>
              <a:endCxn id="5784"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790" name="Google Shape;5790;p58"/>
            <p:cNvCxnSpPr>
              <a:stCxn id="5784" idx="0"/>
              <a:endCxn id="5785"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791" name="Google Shape;5791;p58"/>
            <p:cNvCxnSpPr>
              <a:stCxn id="5785"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92" name="Google Shape;5792;p58"/>
            <p:cNvCxnSpPr>
              <a:stCxn id="5784"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93" name="Google Shape;5793;p58"/>
            <p:cNvCxnSpPr>
              <a:stCxn id="5783"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94" name="Google Shape;5794;p58"/>
            <p:cNvCxnSpPr>
              <a:stCxn id="5779"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95" name="Google Shape;5795;p58"/>
            <p:cNvCxnSpPr>
              <a:stCxn id="5778"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796" name="Google Shape;5796;p58"/>
            <p:cNvCxnSpPr>
              <a:stCxn id="5782"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797" name="Google Shape;5797;p58"/>
            <p:cNvCxnSpPr>
              <a:stCxn id="5786"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798" name="Google Shape;5798;p58"/>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8"/>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0" name="Google Shape;5800;p58"/>
            <p:cNvCxnSpPr>
              <a:stCxn id="5798" idx="0"/>
              <a:endCxn id="5799"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801" name="Google Shape;5801;p58"/>
            <p:cNvCxnSpPr>
              <a:stCxn id="5798" idx="4"/>
              <a:endCxn id="5802"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803" name="Google Shape;5803;p58"/>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8"/>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8"/>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8"/>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8"/>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7" name="Google Shape;5807;p58"/>
            <p:cNvCxnSpPr>
              <a:stCxn id="5802" idx="4"/>
              <a:endCxn id="5806"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808" name="Google Shape;5808;p58"/>
            <p:cNvCxnSpPr>
              <a:stCxn id="5799" idx="0"/>
              <a:endCxn id="5803"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809" name="Google Shape;5809;p58"/>
            <p:cNvCxnSpPr>
              <a:stCxn id="5803" idx="0"/>
              <a:endCxn id="5804"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810" name="Google Shape;5810;p58"/>
            <p:cNvCxnSpPr>
              <a:stCxn id="5804" idx="0"/>
              <a:endCxn id="5805"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811" name="Google Shape;5811;p58"/>
            <p:cNvCxnSpPr>
              <a:stCxn id="5805"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12" name="Google Shape;5812;p58"/>
            <p:cNvCxnSpPr>
              <a:stCxn id="5804"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13" name="Google Shape;5813;p58"/>
            <p:cNvCxnSpPr>
              <a:stCxn id="5803"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14" name="Google Shape;5814;p58"/>
            <p:cNvCxnSpPr>
              <a:stCxn id="5799"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15" name="Google Shape;5815;p58"/>
            <p:cNvCxnSpPr>
              <a:stCxn id="5798"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816" name="Google Shape;5816;p58"/>
            <p:cNvCxnSpPr>
              <a:stCxn id="5802"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17" name="Google Shape;5817;p58"/>
            <p:cNvCxnSpPr>
              <a:stCxn id="5806"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818" name="Google Shape;5818;p58"/>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8"/>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8"/>
            <p:cNvCxnSpPr>
              <a:stCxn id="5818" idx="0"/>
              <a:endCxn id="5819"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821" name="Google Shape;5821;p58"/>
            <p:cNvCxnSpPr>
              <a:stCxn id="5818" idx="4"/>
              <a:endCxn id="5822"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823" name="Google Shape;5823;p58"/>
            <p:cNvSpPr/>
            <p:nvPr/>
          </p:nvSpPr>
          <p:spPr>
            <a:xfrm>
              <a:off x="4264104" y="2970079"/>
              <a:ext cx="236400" cy="2364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8"/>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8"/>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8"/>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8"/>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7" name="Google Shape;5827;p58"/>
            <p:cNvCxnSpPr>
              <a:stCxn id="5822" idx="4"/>
              <a:endCxn id="5826"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828" name="Google Shape;5828;p58"/>
            <p:cNvCxnSpPr>
              <a:stCxn id="5819" idx="0"/>
              <a:endCxn id="5823"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829" name="Google Shape;5829;p58"/>
            <p:cNvCxnSpPr>
              <a:stCxn id="5823" idx="0"/>
              <a:endCxn id="5824"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830" name="Google Shape;5830;p58"/>
            <p:cNvCxnSpPr>
              <a:stCxn id="5824" idx="0"/>
              <a:endCxn id="5825"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831" name="Google Shape;5831;p58"/>
            <p:cNvCxnSpPr>
              <a:stCxn id="5825"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32" name="Google Shape;5832;p58"/>
            <p:cNvCxnSpPr>
              <a:stCxn id="5824"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33" name="Google Shape;5833;p58"/>
            <p:cNvCxnSpPr>
              <a:stCxn id="5823"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34" name="Google Shape;5834;p58"/>
            <p:cNvCxnSpPr>
              <a:stCxn id="5819"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35" name="Google Shape;5835;p58"/>
            <p:cNvCxnSpPr>
              <a:stCxn id="5818"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836" name="Google Shape;5836;p58"/>
            <p:cNvCxnSpPr>
              <a:stCxn id="5822"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37" name="Google Shape;5837;p58"/>
            <p:cNvCxnSpPr>
              <a:stCxn id="5826"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38" name="Google Shape;5838;p58"/>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39" name="Google Shape;5839;p58"/>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40" name="Google Shape;5840;p58"/>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41" name="Google Shape;5841;p58"/>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42" name="Google Shape;5842;p58"/>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843" name="Google Shape;5843;p58"/>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44" name="Google Shape;5844;p58"/>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845" name="Google Shape;5845;p58"/>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8"/>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7" name="Google Shape;5847;p58"/>
            <p:cNvCxnSpPr>
              <a:stCxn id="5845" idx="0"/>
              <a:endCxn id="5846"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848" name="Google Shape;5848;p58"/>
            <p:cNvCxnSpPr>
              <a:stCxn id="5845" idx="4"/>
              <a:endCxn id="5849"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850" name="Google Shape;5850;p58"/>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8"/>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8"/>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8"/>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8"/>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4" name="Google Shape;5854;p58"/>
            <p:cNvCxnSpPr>
              <a:stCxn id="5849" idx="4"/>
              <a:endCxn id="5853"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855" name="Google Shape;5855;p58"/>
            <p:cNvCxnSpPr>
              <a:stCxn id="5846" idx="0"/>
              <a:endCxn id="5850"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856" name="Google Shape;5856;p58"/>
            <p:cNvCxnSpPr>
              <a:stCxn id="5850" idx="0"/>
              <a:endCxn id="5851"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857" name="Google Shape;5857;p58"/>
            <p:cNvCxnSpPr>
              <a:stCxn id="5851" idx="0"/>
              <a:endCxn id="5852"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858" name="Google Shape;5858;p58"/>
            <p:cNvCxnSpPr>
              <a:stCxn id="5852"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59" name="Google Shape;5859;p58"/>
            <p:cNvCxnSpPr>
              <a:stCxn id="5851"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60" name="Google Shape;5860;p58"/>
            <p:cNvCxnSpPr>
              <a:stCxn id="5850"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61" name="Google Shape;5861;p58"/>
            <p:cNvCxnSpPr>
              <a:stCxn id="5846"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62" name="Google Shape;5862;p58"/>
            <p:cNvCxnSpPr>
              <a:stCxn id="5845"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863" name="Google Shape;5863;p58"/>
            <p:cNvCxnSpPr>
              <a:stCxn id="5849"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64" name="Google Shape;5864;p58"/>
            <p:cNvCxnSpPr>
              <a:stCxn id="5853"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865" name="Google Shape;5865;p58"/>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8"/>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7" name="Google Shape;5867;p58"/>
            <p:cNvCxnSpPr>
              <a:stCxn id="5865" idx="0"/>
              <a:endCxn id="5866"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868" name="Google Shape;5868;p58"/>
            <p:cNvCxnSpPr>
              <a:stCxn id="5865" idx="4"/>
              <a:endCxn id="5869"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870" name="Google Shape;5870;p58"/>
            <p:cNvSpPr/>
            <p:nvPr/>
          </p:nvSpPr>
          <p:spPr>
            <a:xfrm>
              <a:off x="6198011" y="2970079"/>
              <a:ext cx="236400" cy="2364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8"/>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8"/>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8"/>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8"/>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4" name="Google Shape;5874;p58"/>
            <p:cNvCxnSpPr>
              <a:stCxn id="5869" idx="4"/>
              <a:endCxn id="5873"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875" name="Google Shape;5875;p58"/>
            <p:cNvCxnSpPr>
              <a:stCxn id="5866" idx="0"/>
              <a:endCxn id="5870"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876" name="Google Shape;5876;p58"/>
            <p:cNvCxnSpPr>
              <a:stCxn id="5870" idx="0"/>
              <a:endCxn id="5871"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877" name="Google Shape;5877;p58"/>
            <p:cNvCxnSpPr>
              <a:stCxn id="5871" idx="0"/>
              <a:endCxn id="5872"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878" name="Google Shape;5878;p58"/>
            <p:cNvCxnSpPr>
              <a:stCxn id="5872"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79" name="Google Shape;5879;p58"/>
            <p:cNvCxnSpPr>
              <a:stCxn id="5871"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80" name="Google Shape;5880;p58"/>
            <p:cNvCxnSpPr>
              <a:stCxn id="5870"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81" name="Google Shape;5881;p58"/>
            <p:cNvCxnSpPr>
              <a:stCxn id="5866"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82" name="Google Shape;5882;p58"/>
            <p:cNvCxnSpPr>
              <a:stCxn id="5865"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883" name="Google Shape;5883;p58"/>
            <p:cNvCxnSpPr>
              <a:stCxn id="5869"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84" name="Google Shape;5884;p58"/>
            <p:cNvCxnSpPr>
              <a:stCxn id="5873"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885" name="Google Shape;5885;p58"/>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8"/>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7" name="Google Shape;5887;p58"/>
            <p:cNvCxnSpPr>
              <a:stCxn id="5885" idx="0"/>
              <a:endCxn id="5886"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888" name="Google Shape;5888;p58"/>
            <p:cNvCxnSpPr>
              <a:stCxn id="5885" idx="4"/>
              <a:endCxn id="5889"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890" name="Google Shape;5890;p58"/>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8"/>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8"/>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8"/>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8"/>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4" name="Google Shape;5894;p58"/>
            <p:cNvCxnSpPr>
              <a:stCxn id="5889" idx="4"/>
              <a:endCxn id="5893"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895" name="Google Shape;5895;p58"/>
            <p:cNvCxnSpPr>
              <a:stCxn id="5886" idx="0"/>
              <a:endCxn id="5890"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896" name="Google Shape;5896;p58"/>
            <p:cNvCxnSpPr>
              <a:stCxn id="5890" idx="0"/>
              <a:endCxn id="5891"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897" name="Google Shape;5897;p58"/>
            <p:cNvCxnSpPr>
              <a:stCxn id="5891" idx="0"/>
              <a:endCxn id="5892"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898" name="Google Shape;5898;p58"/>
            <p:cNvCxnSpPr>
              <a:stCxn id="5892"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899" name="Google Shape;5899;p58"/>
            <p:cNvCxnSpPr>
              <a:stCxn id="5891"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00" name="Google Shape;5900;p58"/>
            <p:cNvCxnSpPr>
              <a:stCxn id="5890"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01" name="Google Shape;5901;p58"/>
            <p:cNvCxnSpPr>
              <a:stCxn id="5886"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02" name="Google Shape;5902;p58"/>
            <p:cNvCxnSpPr>
              <a:stCxn id="5885"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903" name="Google Shape;5903;p58"/>
            <p:cNvCxnSpPr>
              <a:stCxn id="5889"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04" name="Google Shape;5904;p58"/>
            <p:cNvCxnSpPr>
              <a:stCxn id="5893"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5905" name="Google Shape;5905;p58"/>
          <p:cNvGrpSpPr/>
          <p:nvPr/>
        </p:nvGrpSpPr>
        <p:grpSpPr>
          <a:xfrm>
            <a:off x="1842352" y="1921158"/>
            <a:ext cx="5212031" cy="2937788"/>
            <a:chOff x="1661773" y="2121579"/>
            <a:chExt cx="5212031" cy="2937788"/>
          </a:xfrm>
        </p:grpSpPr>
        <p:sp>
          <p:nvSpPr>
            <p:cNvPr id="5906" name="Google Shape;5906;p58"/>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8"/>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8" name="Google Shape;5908;p58"/>
            <p:cNvCxnSpPr>
              <a:stCxn id="5906" idx="0"/>
              <a:endCxn id="5907"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909" name="Google Shape;5909;p58"/>
            <p:cNvCxnSpPr>
              <a:stCxn id="5906" idx="4"/>
              <a:endCxn id="5910"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911" name="Google Shape;5911;p58"/>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8"/>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8"/>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8"/>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8"/>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5" name="Google Shape;5915;p58"/>
            <p:cNvCxnSpPr>
              <a:stCxn id="5910" idx="4"/>
              <a:endCxn id="5914"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916" name="Google Shape;5916;p58"/>
            <p:cNvCxnSpPr>
              <a:stCxn id="5907" idx="0"/>
              <a:endCxn id="5911"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917" name="Google Shape;5917;p58"/>
            <p:cNvCxnSpPr>
              <a:stCxn id="5911" idx="0"/>
              <a:endCxn id="5912"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918" name="Google Shape;5918;p58"/>
            <p:cNvCxnSpPr>
              <a:stCxn id="5912" idx="0"/>
              <a:endCxn id="5913"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5919" name="Google Shape;5919;p58"/>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8"/>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1" name="Google Shape;5921;p58"/>
            <p:cNvCxnSpPr>
              <a:stCxn id="5919" idx="0"/>
              <a:endCxn id="5920"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922" name="Google Shape;5922;p58"/>
            <p:cNvCxnSpPr>
              <a:stCxn id="5919" idx="4"/>
              <a:endCxn id="5923"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924" name="Google Shape;5924;p58"/>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8"/>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8"/>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8"/>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8"/>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8" name="Google Shape;5928;p58"/>
            <p:cNvCxnSpPr>
              <a:stCxn id="5923" idx="4"/>
              <a:endCxn id="5927"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929" name="Google Shape;5929;p58"/>
            <p:cNvCxnSpPr>
              <a:stCxn id="5920" idx="0"/>
              <a:endCxn id="5924"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930" name="Google Shape;5930;p58"/>
            <p:cNvCxnSpPr>
              <a:stCxn id="5924" idx="0"/>
              <a:endCxn id="5925"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931" name="Google Shape;5931;p58"/>
            <p:cNvCxnSpPr>
              <a:stCxn id="5925" idx="0"/>
              <a:endCxn id="5926"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932" name="Google Shape;5932;p58"/>
            <p:cNvCxnSpPr>
              <a:stCxn id="5926" idx="2"/>
              <a:endCxn id="5913"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33" name="Google Shape;5933;p58"/>
            <p:cNvCxnSpPr>
              <a:stCxn id="5925" idx="2"/>
              <a:endCxn id="5912"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34" name="Google Shape;5934;p58"/>
            <p:cNvCxnSpPr>
              <a:stCxn id="5924" idx="2"/>
              <a:endCxn id="5911"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35" name="Google Shape;5935;p58"/>
            <p:cNvCxnSpPr>
              <a:stCxn id="5920" idx="2"/>
              <a:endCxn id="5907"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36" name="Google Shape;5936;p58"/>
            <p:cNvCxnSpPr>
              <a:stCxn id="5919" idx="2"/>
              <a:endCxn id="5906"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937" name="Google Shape;5937;p58"/>
            <p:cNvCxnSpPr>
              <a:stCxn id="5923" idx="2"/>
              <a:endCxn id="5910"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38" name="Google Shape;5938;p58"/>
            <p:cNvCxnSpPr>
              <a:stCxn id="5927" idx="2"/>
              <a:endCxn id="5914"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939" name="Google Shape;5939;p58"/>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8"/>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1" name="Google Shape;5941;p58"/>
            <p:cNvCxnSpPr>
              <a:stCxn id="5939" idx="0"/>
              <a:endCxn id="5940"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942" name="Google Shape;5942;p58"/>
            <p:cNvCxnSpPr>
              <a:stCxn id="5939" idx="4"/>
              <a:endCxn id="5943"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944" name="Google Shape;5944;p58"/>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8"/>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8"/>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8"/>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8"/>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8" name="Google Shape;5948;p58"/>
            <p:cNvCxnSpPr>
              <a:stCxn id="5943" idx="4"/>
              <a:endCxn id="5947"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949" name="Google Shape;5949;p58"/>
            <p:cNvCxnSpPr>
              <a:stCxn id="5940" idx="0"/>
              <a:endCxn id="5944"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950" name="Google Shape;5950;p58"/>
            <p:cNvCxnSpPr>
              <a:stCxn id="5944" idx="0"/>
              <a:endCxn id="5945"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951" name="Google Shape;5951;p58"/>
            <p:cNvCxnSpPr>
              <a:stCxn id="5945" idx="0"/>
              <a:endCxn id="5946"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952" name="Google Shape;5952;p58"/>
            <p:cNvCxnSpPr>
              <a:stCxn id="5946"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53" name="Google Shape;5953;p58"/>
            <p:cNvCxnSpPr>
              <a:stCxn id="5945"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54" name="Google Shape;5954;p58"/>
            <p:cNvCxnSpPr>
              <a:stCxn id="5944"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55" name="Google Shape;5955;p58"/>
            <p:cNvCxnSpPr>
              <a:stCxn id="5940"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56" name="Google Shape;5956;p58"/>
            <p:cNvCxnSpPr>
              <a:stCxn id="5939"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957" name="Google Shape;5957;p58"/>
            <p:cNvCxnSpPr>
              <a:stCxn id="5943"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58" name="Google Shape;5958;p58"/>
            <p:cNvCxnSpPr>
              <a:stCxn id="5947"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959" name="Google Shape;5959;p58"/>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8"/>
            <p:cNvSpPr/>
            <p:nvPr/>
          </p:nvSpPr>
          <p:spPr>
            <a:xfrm>
              <a:off x="2969588"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1" name="Google Shape;5961;p58"/>
            <p:cNvCxnSpPr>
              <a:stCxn id="5959" idx="0"/>
              <a:endCxn id="5960"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962" name="Google Shape;5962;p58"/>
            <p:cNvCxnSpPr>
              <a:stCxn id="5959" idx="4"/>
              <a:endCxn id="5963"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964" name="Google Shape;5964;p58"/>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8"/>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8"/>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8"/>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8"/>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8" name="Google Shape;5968;p58"/>
            <p:cNvCxnSpPr>
              <a:stCxn id="5963" idx="4"/>
              <a:endCxn id="5967"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969" name="Google Shape;5969;p58"/>
            <p:cNvCxnSpPr>
              <a:stCxn id="5960" idx="0"/>
              <a:endCxn id="5964"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970" name="Google Shape;5970;p58"/>
            <p:cNvCxnSpPr>
              <a:stCxn id="5964" idx="0"/>
              <a:endCxn id="5965"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971" name="Google Shape;5971;p58"/>
            <p:cNvCxnSpPr>
              <a:stCxn id="5965" idx="0"/>
              <a:endCxn id="5966"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972" name="Google Shape;5972;p58"/>
            <p:cNvCxnSpPr>
              <a:stCxn id="5966"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73" name="Google Shape;5973;p58"/>
            <p:cNvCxnSpPr>
              <a:stCxn id="5965"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74" name="Google Shape;5974;p58"/>
            <p:cNvCxnSpPr>
              <a:stCxn id="5964"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75" name="Google Shape;5975;p58"/>
            <p:cNvCxnSpPr>
              <a:stCxn id="5960"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76" name="Google Shape;5976;p58"/>
            <p:cNvCxnSpPr>
              <a:stCxn id="5959"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977" name="Google Shape;5977;p58"/>
            <p:cNvCxnSpPr>
              <a:stCxn id="5963"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78" name="Google Shape;5978;p58"/>
            <p:cNvCxnSpPr>
              <a:stCxn id="5967"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979" name="Google Shape;5979;p58"/>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8"/>
            <p:cNvSpPr/>
            <p:nvPr/>
          </p:nvSpPr>
          <p:spPr>
            <a:xfrm>
              <a:off x="3397881" y="3426542"/>
              <a:ext cx="236400" cy="2364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1" name="Google Shape;5981;p58"/>
            <p:cNvCxnSpPr>
              <a:stCxn id="5979" idx="0"/>
              <a:endCxn id="5980"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982" name="Google Shape;5982;p58"/>
            <p:cNvCxnSpPr>
              <a:stCxn id="5979" idx="4"/>
              <a:endCxn id="5983"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5984" name="Google Shape;5984;p58"/>
            <p:cNvSpPr/>
            <p:nvPr/>
          </p:nvSpPr>
          <p:spPr>
            <a:xfrm>
              <a:off x="3397881" y="2970079"/>
              <a:ext cx="236400" cy="2364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8"/>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8"/>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8"/>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8"/>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8" name="Google Shape;5988;p58"/>
            <p:cNvCxnSpPr>
              <a:stCxn id="5983" idx="4"/>
              <a:endCxn id="5987"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5989" name="Google Shape;5989;p58"/>
            <p:cNvCxnSpPr>
              <a:stCxn id="5980" idx="0"/>
              <a:endCxn id="5984"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5990" name="Google Shape;5990;p58"/>
            <p:cNvCxnSpPr>
              <a:stCxn id="5984" idx="0"/>
              <a:endCxn id="5985"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5991" name="Google Shape;5991;p58"/>
            <p:cNvCxnSpPr>
              <a:stCxn id="5985" idx="0"/>
              <a:endCxn id="5986"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5992" name="Google Shape;5992;p58"/>
            <p:cNvCxnSpPr>
              <a:stCxn id="5986"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93" name="Google Shape;5993;p58"/>
            <p:cNvCxnSpPr>
              <a:stCxn id="5985"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94" name="Google Shape;5994;p58"/>
            <p:cNvCxnSpPr>
              <a:stCxn id="5984"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95" name="Google Shape;5995;p58"/>
            <p:cNvCxnSpPr>
              <a:stCxn id="5980"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96" name="Google Shape;5996;p58"/>
            <p:cNvCxnSpPr>
              <a:stCxn id="5979"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5997" name="Google Shape;5997;p58"/>
            <p:cNvCxnSpPr>
              <a:stCxn id="5983"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5998" name="Google Shape;5998;p58"/>
            <p:cNvCxnSpPr>
              <a:stCxn id="5987"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5999" name="Google Shape;5999;p58"/>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8"/>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1" name="Google Shape;6001;p58"/>
            <p:cNvCxnSpPr>
              <a:stCxn id="5999" idx="0"/>
              <a:endCxn id="6000"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002" name="Google Shape;6002;p58"/>
            <p:cNvCxnSpPr>
              <a:stCxn id="5999" idx="4"/>
              <a:endCxn id="6003"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004" name="Google Shape;6004;p58"/>
            <p:cNvSpPr/>
            <p:nvPr/>
          </p:nvSpPr>
          <p:spPr>
            <a:xfrm>
              <a:off x="3835811" y="2970079"/>
              <a:ext cx="236400" cy="2364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8"/>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8"/>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8"/>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8"/>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8" name="Google Shape;6008;p58"/>
            <p:cNvCxnSpPr>
              <a:stCxn id="6003" idx="4"/>
              <a:endCxn id="6007"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009" name="Google Shape;6009;p58"/>
            <p:cNvCxnSpPr>
              <a:stCxn id="6000" idx="0"/>
              <a:endCxn id="6004"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010" name="Google Shape;6010;p58"/>
            <p:cNvCxnSpPr>
              <a:stCxn id="6004" idx="0"/>
              <a:endCxn id="6005"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011" name="Google Shape;6011;p58"/>
            <p:cNvCxnSpPr>
              <a:stCxn id="6005" idx="0"/>
              <a:endCxn id="6006"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012" name="Google Shape;6012;p58"/>
            <p:cNvCxnSpPr>
              <a:stCxn id="6006"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13" name="Google Shape;6013;p58"/>
            <p:cNvCxnSpPr>
              <a:stCxn id="6005"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14" name="Google Shape;6014;p58"/>
            <p:cNvCxnSpPr>
              <a:stCxn id="6004"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15" name="Google Shape;6015;p58"/>
            <p:cNvCxnSpPr>
              <a:stCxn id="6000"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16" name="Google Shape;6016;p58"/>
            <p:cNvCxnSpPr>
              <a:stCxn id="5999"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017" name="Google Shape;6017;p58"/>
            <p:cNvCxnSpPr>
              <a:stCxn id="6003"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18" name="Google Shape;6018;p58"/>
            <p:cNvCxnSpPr>
              <a:stCxn id="6007"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019" name="Google Shape;6019;p58"/>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8"/>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1" name="Google Shape;6021;p58"/>
            <p:cNvCxnSpPr>
              <a:stCxn id="6019" idx="0"/>
              <a:endCxn id="6020"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022" name="Google Shape;6022;p58"/>
            <p:cNvCxnSpPr>
              <a:stCxn id="6019" idx="4"/>
              <a:endCxn id="6023"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024" name="Google Shape;6024;p58"/>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8"/>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8"/>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8"/>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8"/>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8" name="Google Shape;6028;p58"/>
            <p:cNvCxnSpPr>
              <a:stCxn id="6023" idx="4"/>
              <a:endCxn id="6027"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029" name="Google Shape;6029;p58"/>
            <p:cNvCxnSpPr>
              <a:stCxn id="6020" idx="0"/>
              <a:endCxn id="6024"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030" name="Google Shape;6030;p58"/>
            <p:cNvCxnSpPr>
              <a:stCxn id="6024" idx="0"/>
              <a:endCxn id="6025"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031" name="Google Shape;6031;p58"/>
            <p:cNvCxnSpPr>
              <a:stCxn id="6025" idx="0"/>
              <a:endCxn id="6026"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032" name="Google Shape;6032;p58"/>
            <p:cNvCxnSpPr>
              <a:stCxn id="6026"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33" name="Google Shape;6033;p58"/>
            <p:cNvCxnSpPr>
              <a:stCxn id="6025"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34" name="Google Shape;6034;p58"/>
            <p:cNvCxnSpPr>
              <a:stCxn id="6024"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35" name="Google Shape;6035;p58"/>
            <p:cNvCxnSpPr>
              <a:stCxn id="6020"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36" name="Google Shape;6036;p58"/>
            <p:cNvCxnSpPr>
              <a:stCxn id="6019"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037" name="Google Shape;6037;p58"/>
            <p:cNvCxnSpPr>
              <a:stCxn id="6023"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38" name="Google Shape;6038;p58"/>
            <p:cNvCxnSpPr>
              <a:stCxn id="6027"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39" name="Google Shape;6039;p58"/>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40" name="Google Shape;6040;p58"/>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41" name="Google Shape;6041;p58"/>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42" name="Google Shape;6042;p58"/>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43" name="Google Shape;6043;p58"/>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044" name="Google Shape;6044;p58"/>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45" name="Google Shape;6045;p58"/>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046" name="Google Shape;6046;p58"/>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8"/>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8" name="Google Shape;6048;p58"/>
            <p:cNvCxnSpPr>
              <a:stCxn id="6046" idx="0"/>
              <a:endCxn id="6047"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049" name="Google Shape;6049;p58"/>
            <p:cNvCxnSpPr>
              <a:stCxn id="6046" idx="4"/>
              <a:endCxn id="6050"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051" name="Google Shape;6051;p58"/>
            <p:cNvSpPr/>
            <p:nvPr/>
          </p:nvSpPr>
          <p:spPr>
            <a:xfrm>
              <a:off x="5760081" y="2970079"/>
              <a:ext cx="236400" cy="2364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8"/>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8"/>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8"/>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8"/>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5" name="Google Shape;6055;p58"/>
            <p:cNvCxnSpPr>
              <a:stCxn id="6050" idx="4"/>
              <a:endCxn id="6054"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056" name="Google Shape;6056;p58"/>
            <p:cNvCxnSpPr>
              <a:stCxn id="6047" idx="0"/>
              <a:endCxn id="6051"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057" name="Google Shape;6057;p58"/>
            <p:cNvCxnSpPr>
              <a:stCxn id="6051" idx="0"/>
              <a:endCxn id="6052"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058" name="Google Shape;6058;p58"/>
            <p:cNvCxnSpPr>
              <a:stCxn id="6052" idx="0"/>
              <a:endCxn id="6053"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059" name="Google Shape;6059;p58"/>
            <p:cNvCxnSpPr>
              <a:stCxn id="6053"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60" name="Google Shape;6060;p58"/>
            <p:cNvCxnSpPr>
              <a:stCxn id="6052"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61" name="Google Shape;6061;p58"/>
            <p:cNvCxnSpPr>
              <a:stCxn id="6051"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62" name="Google Shape;6062;p58"/>
            <p:cNvCxnSpPr>
              <a:stCxn id="6047"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63" name="Google Shape;6063;p58"/>
            <p:cNvCxnSpPr>
              <a:stCxn id="6046"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064" name="Google Shape;6064;p58"/>
            <p:cNvCxnSpPr>
              <a:stCxn id="6050"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65" name="Google Shape;6065;p58"/>
            <p:cNvCxnSpPr>
              <a:stCxn id="6054"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066" name="Google Shape;6066;p58"/>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8"/>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8" name="Google Shape;6068;p58"/>
            <p:cNvCxnSpPr>
              <a:stCxn id="6066" idx="0"/>
              <a:endCxn id="6067"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069" name="Google Shape;6069;p58"/>
            <p:cNvCxnSpPr>
              <a:stCxn id="6066" idx="4"/>
              <a:endCxn id="6070"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071" name="Google Shape;6071;p58"/>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8"/>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8"/>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8"/>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8"/>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5" name="Google Shape;6075;p58"/>
            <p:cNvCxnSpPr>
              <a:stCxn id="6070" idx="4"/>
              <a:endCxn id="6074"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076" name="Google Shape;6076;p58"/>
            <p:cNvCxnSpPr>
              <a:stCxn id="6067" idx="0"/>
              <a:endCxn id="6071"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077" name="Google Shape;6077;p58"/>
            <p:cNvCxnSpPr>
              <a:stCxn id="6071" idx="0"/>
              <a:endCxn id="6072"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078" name="Google Shape;6078;p58"/>
            <p:cNvCxnSpPr>
              <a:stCxn id="6072" idx="0"/>
              <a:endCxn id="6073"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079" name="Google Shape;6079;p58"/>
            <p:cNvCxnSpPr>
              <a:stCxn id="6073"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80" name="Google Shape;6080;p58"/>
            <p:cNvCxnSpPr>
              <a:stCxn id="6072"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81" name="Google Shape;6081;p58"/>
            <p:cNvCxnSpPr>
              <a:stCxn id="6071"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82" name="Google Shape;6082;p58"/>
            <p:cNvCxnSpPr>
              <a:stCxn id="6067"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83" name="Google Shape;6083;p58"/>
            <p:cNvCxnSpPr>
              <a:stCxn id="6066"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084" name="Google Shape;6084;p58"/>
            <p:cNvCxnSpPr>
              <a:stCxn id="6070"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085" name="Google Shape;6085;p58"/>
            <p:cNvCxnSpPr>
              <a:stCxn id="6074"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086" name="Google Shape;6086;p58"/>
            <p:cNvSpPr/>
            <p:nvPr/>
          </p:nvSpPr>
          <p:spPr>
            <a:xfrm>
              <a:off x="66152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8"/>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8" name="Google Shape;6088;p58"/>
            <p:cNvCxnSpPr>
              <a:stCxn id="6086" idx="0"/>
              <a:endCxn id="6087"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089" name="Google Shape;6089;p58"/>
            <p:cNvCxnSpPr>
              <a:stCxn id="6086" idx="4"/>
              <a:endCxn id="6090"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091" name="Google Shape;6091;p58"/>
            <p:cNvSpPr/>
            <p:nvPr/>
          </p:nvSpPr>
          <p:spPr>
            <a:xfrm>
              <a:off x="6626304" y="2970079"/>
              <a:ext cx="236400" cy="2364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8"/>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8"/>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8"/>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8"/>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5" name="Google Shape;6095;p58"/>
            <p:cNvCxnSpPr>
              <a:stCxn id="6090" idx="4"/>
              <a:endCxn id="6094"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096" name="Google Shape;6096;p58"/>
            <p:cNvCxnSpPr>
              <a:stCxn id="6087" idx="0"/>
              <a:endCxn id="6091"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097" name="Google Shape;6097;p58"/>
            <p:cNvCxnSpPr>
              <a:stCxn id="6091" idx="0"/>
              <a:endCxn id="6092"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098" name="Google Shape;6098;p58"/>
            <p:cNvCxnSpPr>
              <a:stCxn id="6092" idx="0"/>
              <a:endCxn id="6093"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099" name="Google Shape;6099;p58"/>
            <p:cNvCxnSpPr>
              <a:stCxn id="6093"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00" name="Google Shape;6100;p58"/>
            <p:cNvCxnSpPr>
              <a:stCxn id="6092"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01" name="Google Shape;6101;p58"/>
            <p:cNvCxnSpPr>
              <a:stCxn id="6091"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02" name="Google Shape;6102;p58"/>
            <p:cNvCxnSpPr>
              <a:stCxn id="6087"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03" name="Google Shape;6103;p58"/>
            <p:cNvCxnSpPr>
              <a:stCxn id="6086"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104" name="Google Shape;6104;p58"/>
            <p:cNvCxnSpPr>
              <a:stCxn id="6090"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05" name="Google Shape;6105;p58"/>
            <p:cNvCxnSpPr>
              <a:stCxn id="6094"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grpSp>
        <p:nvGrpSpPr>
          <p:cNvPr id="6106" name="Google Shape;6106;p58"/>
          <p:cNvGrpSpPr/>
          <p:nvPr/>
        </p:nvGrpSpPr>
        <p:grpSpPr>
          <a:xfrm>
            <a:off x="1890373" y="1864800"/>
            <a:ext cx="5212031" cy="2937788"/>
            <a:chOff x="1661773" y="2121579"/>
            <a:chExt cx="5212031" cy="2937788"/>
          </a:xfrm>
        </p:grpSpPr>
        <p:sp>
          <p:nvSpPr>
            <p:cNvPr id="6107" name="Google Shape;6107;p58"/>
            <p:cNvSpPr/>
            <p:nvPr/>
          </p:nvSpPr>
          <p:spPr>
            <a:xfrm>
              <a:off x="1661773"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8"/>
            <p:cNvSpPr/>
            <p:nvPr/>
          </p:nvSpPr>
          <p:spPr>
            <a:xfrm>
              <a:off x="1672873"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9" name="Google Shape;6109;p58"/>
            <p:cNvCxnSpPr>
              <a:stCxn id="6107" idx="0"/>
              <a:endCxn id="6108" idx="4"/>
            </p:cNvCxnSpPr>
            <p:nvPr/>
          </p:nvCxnSpPr>
          <p:spPr>
            <a:xfrm rot="10800000">
              <a:off x="1791073"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110" name="Google Shape;6110;p58"/>
            <p:cNvCxnSpPr>
              <a:stCxn id="6107" idx="4"/>
              <a:endCxn id="6111" idx="0"/>
            </p:cNvCxnSpPr>
            <p:nvPr/>
          </p:nvCxnSpPr>
          <p:spPr>
            <a:xfrm>
              <a:off x="1791073"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112" name="Google Shape;6112;p58"/>
            <p:cNvSpPr/>
            <p:nvPr/>
          </p:nvSpPr>
          <p:spPr>
            <a:xfrm>
              <a:off x="1672873"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8"/>
            <p:cNvSpPr/>
            <p:nvPr/>
          </p:nvSpPr>
          <p:spPr>
            <a:xfrm>
              <a:off x="1672873"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8"/>
            <p:cNvSpPr/>
            <p:nvPr/>
          </p:nvSpPr>
          <p:spPr>
            <a:xfrm>
              <a:off x="1672873"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8"/>
            <p:cNvSpPr/>
            <p:nvPr/>
          </p:nvSpPr>
          <p:spPr>
            <a:xfrm>
              <a:off x="1672873"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8"/>
            <p:cNvSpPr/>
            <p:nvPr/>
          </p:nvSpPr>
          <p:spPr>
            <a:xfrm>
              <a:off x="1672873"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6" name="Google Shape;6116;p58"/>
            <p:cNvCxnSpPr>
              <a:stCxn id="6111" idx="4"/>
              <a:endCxn id="6115" idx="0"/>
            </p:cNvCxnSpPr>
            <p:nvPr/>
          </p:nvCxnSpPr>
          <p:spPr>
            <a:xfrm>
              <a:off x="1791073"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117" name="Google Shape;6117;p58"/>
            <p:cNvCxnSpPr>
              <a:stCxn id="6108" idx="0"/>
              <a:endCxn id="6112" idx="4"/>
            </p:cNvCxnSpPr>
            <p:nvPr/>
          </p:nvCxnSpPr>
          <p:spPr>
            <a:xfrm rot="10800000">
              <a:off x="1791073"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118" name="Google Shape;6118;p58"/>
            <p:cNvCxnSpPr>
              <a:stCxn id="6112" idx="0"/>
              <a:endCxn id="6113" idx="4"/>
            </p:cNvCxnSpPr>
            <p:nvPr/>
          </p:nvCxnSpPr>
          <p:spPr>
            <a:xfrm rot="10800000">
              <a:off x="1791073"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119" name="Google Shape;6119;p58"/>
            <p:cNvCxnSpPr>
              <a:stCxn id="6113" idx="0"/>
              <a:endCxn id="6114" idx="4"/>
            </p:cNvCxnSpPr>
            <p:nvPr/>
          </p:nvCxnSpPr>
          <p:spPr>
            <a:xfrm rot="10800000">
              <a:off x="1791073" y="2357992"/>
              <a:ext cx="0" cy="176100"/>
            </a:xfrm>
            <a:prstGeom prst="straightConnector1">
              <a:avLst/>
            </a:prstGeom>
            <a:noFill/>
            <a:ln cap="flat" cmpd="sng" w="19050">
              <a:solidFill>
                <a:srgbClr val="000000"/>
              </a:solidFill>
              <a:prstDash val="solid"/>
              <a:round/>
              <a:headEnd len="med" w="med" type="none"/>
              <a:tailEnd len="med" w="med" type="none"/>
            </a:ln>
          </p:spPr>
        </p:cxnSp>
        <p:sp>
          <p:nvSpPr>
            <p:cNvPr id="6120" name="Google Shape;6120;p58"/>
            <p:cNvSpPr/>
            <p:nvPr/>
          </p:nvSpPr>
          <p:spPr>
            <a:xfrm>
              <a:off x="20913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8"/>
            <p:cNvSpPr/>
            <p:nvPr/>
          </p:nvSpPr>
          <p:spPr>
            <a:xfrm>
              <a:off x="21024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2" name="Google Shape;6122;p58"/>
            <p:cNvCxnSpPr>
              <a:stCxn id="6120" idx="0"/>
              <a:endCxn id="6121" idx="4"/>
            </p:cNvCxnSpPr>
            <p:nvPr/>
          </p:nvCxnSpPr>
          <p:spPr>
            <a:xfrm rot="10800000">
              <a:off x="22206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123" name="Google Shape;6123;p58"/>
            <p:cNvCxnSpPr>
              <a:stCxn id="6120" idx="4"/>
              <a:endCxn id="6124" idx="0"/>
            </p:cNvCxnSpPr>
            <p:nvPr/>
          </p:nvCxnSpPr>
          <p:spPr>
            <a:xfrm>
              <a:off x="22206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125" name="Google Shape;6125;p58"/>
            <p:cNvSpPr/>
            <p:nvPr/>
          </p:nvSpPr>
          <p:spPr>
            <a:xfrm>
              <a:off x="21024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8"/>
            <p:cNvSpPr/>
            <p:nvPr/>
          </p:nvSpPr>
          <p:spPr>
            <a:xfrm>
              <a:off x="21024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8"/>
            <p:cNvSpPr/>
            <p:nvPr/>
          </p:nvSpPr>
          <p:spPr>
            <a:xfrm>
              <a:off x="21024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8"/>
            <p:cNvSpPr/>
            <p:nvPr/>
          </p:nvSpPr>
          <p:spPr>
            <a:xfrm>
              <a:off x="21024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8"/>
            <p:cNvSpPr/>
            <p:nvPr/>
          </p:nvSpPr>
          <p:spPr>
            <a:xfrm>
              <a:off x="21024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9" name="Google Shape;6129;p58"/>
            <p:cNvCxnSpPr>
              <a:stCxn id="6124" idx="4"/>
              <a:endCxn id="6128" idx="0"/>
            </p:cNvCxnSpPr>
            <p:nvPr/>
          </p:nvCxnSpPr>
          <p:spPr>
            <a:xfrm>
              <a:off x="22206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130" name="Google Shape;6130;p58"/>
            <p:cNvCxnSpPr>
              <a:stCxn id="6121" idx="0"/>
              <a:endCxn id="6125" idx="4"/>
            </p:cNvCxnSpPr>
            <p:nvPr/>
          </p:nvCxnSpPr>
          <p:spPr>
            <a:xfrm rot="10800000">
              <a:off x="22206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131" name="Google Shape;6131;p58"/>
            <p:cNvCxnSpPr>
              <a:stCxn id="6125" idx="0"/>
              <a:endCxn id="6126" idx="4"/>
            </p:cNvCxnSpPr>
            <p:nvPr/>
          </p:nvCxnSpPr>
          <p:spPr>
            <a:xfrm rot="10800000">
              <a:off x="22206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132" name="Google Shape;6132;p58"/>
            <p:cNvCxnSpPr>
              <a:stCxn id="6126" idx="0"/>
              <a:endCxn id="6127" idx="4"/>
            </p:cNvCxnSpPr>
            <p:nvPr/>
          </p:nvCxnSpPr>
          <p:spPr>
            <a:xfrm rot="10800000">
              <a:off x="22206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133" name="Google Shape;6133;p58"/>
            <p:cNvCxnSpPr>
              <a:stCxn id="6127" idx="2"/>
              <a:endCxn id="6114" idx="6"/>
            </p:cNvCxnSpPr>
            <p:nvPr/>
          </p:nvCxnSpPr>
          <p:spPr>
            <a:xfrm rot="10800000">
              <a:off x="19092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34" name="Google Shape;6134;p58"/>
            <p:cNvCxnSpPr>
              <a:stCxn id="6126" idx="2"/>
              <a:endCxn id="6113" idx="6"/>
            </p:cNvCxnSpPr>
            <p:nvPr/>
          </p:nvCxnSpPr>
          <p:spPr>
            <a:xfrm rot="10800000">
              <a:off x="19092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35" name="Google Shape;6135;p58"/>
            <p:cNvCxnSpPr>
              <a:stCxn id="6125" idx="2"/>
              <a:endCxn id="6112" idx="6"/>
            </p:cNvCxnSpPr>
            <p:nvPr/>
          </p:nvCxnSpPr>
          <p:spPr>
            <a:xfrm rot="10800000">
              <a:off x="19092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36" name="Google Shape;6136;p58"/>
            <p:cNvCxnSpPr>
              <a:stCxn id="6121" idx="2"/>
              <a:endCxn id="6108" idx="6"/>
            </p:cNvCxnSpPr>
            <p:nvPr/>
          </p:nvCxnSpPr>
          <p:spPr>
            <a:xfrm rot="10800000">
              <a:off x="19092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37" name="Google Shape;6137;p58"/>
            <p:cNvCxnSpPr>
              <a:stCxn id="6120" idx="2"/>
              <a:endCxn id="6107" idx="6"/>
            </p:cNvCxnSpPr>
            <p:nvPr/>
          </p:nvCxnSpPr>
          <p:spPr>
            <a:xfrm rot="10800000">
              <a:off x="19203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138" name="Google Shape;6138;p58"/>
            <p:cNvCxnSpPr>
              <a:stCxn id="6124" idx="2"/>
              <a:endCxn id="6111" idx="6"/>
            </p:cNvCxnSpPr>
            <p:nvPr/>
          </p:nvCxnSpPr>
          <p:spPr>
            <a:xfrm rot="10800000">
              <a:off x="19092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39" name="Google Shape;6139;p58"/>
            <p:cNvCxnSpPr>
              <a:stCxn id="6128" idx="2"/>
              <a:endCxn id="6115" idx="6"/>
            </p:cNvCxnSpPr>
            <p:nvPr/>
          </p:nvCxnSpPr>
          <p:spPr>
            <a:xfrm rot="10800000">
              <a:off x="19092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140" name="Google Shape;6140;p58"/>
            <p:cNvSpPr/>
            <p:nvPr/>
          </p:nvSpPr>
          <p:spPr>
            <a:xfrm>
              <a:off x="25293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8"/>
            <p:cNvSpPr/>
            <p:nvPr/>
          </p:nvSpPr>
          <p:spPr>
            <a:xfrm>
              <a:off x="25404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2" name="Google Shape;6142;p58"/>
            <p:cNvCxnSpPr>
              <a:stCxn id="6140" idx="0"/>
              <a:endCxn id="6141" idx="4"/>
            </p:cNvCxnSpPr>
            <p:nvPr/>
          </p:nvCxnSpPr>
          <p:spPr>
            <a:xfrm rot="10800000">
              <a:off x="26586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143" name="Google Shape;6143;p58"/>
            <p:cNvCxnSpPr>
              <a:stCxn id="6140" idx="4"/>
              <a:endCxn id="6144" idx="0"/>
            </p:cNvCxnSpPr>
            <p:nvPr/>
          </p:nvCxnSpPr>
          <p:spPr>
            <a:xfrm>
              <a:off x="26586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145" name="Google Shape;6145;p58"/>
            <p:cNvSpPr/>
            <p:nvPr/>
          </p:nvSpPr>
          <p:spPr>
            <a:xfrm>
              <a:off x="25404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8"/>
            <p:cNvSpPr/>
            <p:nvPr/>
          </p:nvSpPr>
          <p:spPr>
            <a:xfrm>
              <a:off x="25404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8"/>
            <p:cNvSpPr/>
            <p:nvPr/>
          </p:nvSpPr>
          <p:spPr>
            <a:xfrm>
              <a:off x="25404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8"/>
            <p:cNvSpPr/>
            <p:nvPr/>
          </p:nvSpPr>
          <p:spPr>
            <a:xfrm>
              <a:off x="25404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8"/>
            <p:cNvSpPr/>
            <p:nvPr/>
          </p:nvSpPr>
          <p:spPr>
            <a:xfrm>
              <a:off x="25404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9" name="Google Shape;6149;p58"/>
            <p:cNvCxnSpPr>
              <a:stCxn id="6144" idx="4"/>
              <a:endCxn id="6148" idx="0"/>
            </p:cNvCxnSpPr>
            <p:nvPr/>
          </p:nvCxnSpPr>
          <p:spPr>
            <a:xfrm>
              <a:off x="26586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150" name="Google Shape;6150;p58"/>
            <p:cNvCxnSpPr>
              <a:stCxn id="6141" idx="0"/>
              <a:endCxn id="6145" idx="4"/>
            </p:cNvCxnSpPr>
            <p:nvPr/>
          </p:nvCxnSpPr>
          <p:spPr>
            <a:xfrm rot="10800000">
              <a:off x="26586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151" name="Google Shape;6151;p58"/>
            <p:cNvCxnSpPr>
              <a:stCxn id="6145" idx="0"/>
              <a:endCxn id="6146" idx="4"/>
            </p:cNvCxnSpPr>
            <p:nvPr/>
          </p:nvCxnSpPr>
          <p:spPr>
            <a:xfrm rot="10800000">
              <a:off x="26586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152" name="Google Shape;6152;p58"/>
            <p:cNvCxnSpPr>
              <a:stCxn id="6146" idx="0"/>
              <a:endCxn id="6147" idx="4"/>
            </p:cNvCxnSpPr>
            <p:nvPr/>
          </p:nvCxnSpPr>
          <p:spPr>
            <a:xfrm rot="10800000">
              <a:off x="26586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153" name="Google Shape;6153;p58"/>
            <p:cNvCxnSpPr>
              <a:stCxn id="6147" idx="2"/>
            </p:cNvCxnSpPr>
            <p:nvPr/>
          </p:nvCxnSpPr>
          <p:spPr>
            <a:xfrm rot="10800000">
              <a:off x="23472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54" name="Google Shape;6154;p58"/>
            <p:cNvCxnSpPr>
              <a:stCxn id="6146" idx="2"/>
            </p:cNvCxnSpPr>
            <p:nvPr/>
          </p:nvCxnSpPr>
          <p:spPr>
            <a:xfrm rot="10800000">
              <a:off x="23472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55" name="Google Shape;6155;p58"/>
            <p:cNvCxnSpPr>
              <a:stCxn id="6145" idx="2"/>
            </p:cNvCxnSpPr>
            <p:nvPr/>
          </p:nvCxnSpPr>
          <p:spPr>
            <a:xfrm rot="10800000">
              <a:off x="23472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56" name="Google Shape;6156;p58"/>
            <p:cNvCxnSpPr>
              <a:stCxn id="6141" idx="2"/>
            </p:cNvCxnSpPr>
            <p:nvPr/>
          </p:nvCxnSpPr>
          <p:spPr>
            <a:xfrm rot="10800000">
              <a:off x="23472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57" name="Google Shape;6157;p58"/>
            <p:cNvCxnSpPr>
              <a:stCxn id="6140" idx="2"/>
            </p:cNvCxnSpPr>
            <p:nvPr/>
          </p:nvCxnSpPr>
          <p:spPr>
            <a:xfrm rot="10800000">
              <a:off x="23583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158" name="Google Shape;6158;p58"/>
            <p:cNvCxnSpPr>
              <a:stCxn id="6144" idx="2"/>
            </p:cNvCxnSpPr>
            <p:nvPr/>
          </p:nvCxnSpPr>
          <p:spPr>
            <a:xfrm rot="10800000">
              <a:off x="23472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59" name="Google Shape;6159;p58"/>
            <p:cNvCxnSpPr>
              <a:stCxn id="6148" idx="2"/>
            </p:cNvCxnSpPr>
            <p:nvPr/>
          </p:nvCxnSpPr>
          <p:spPr>
            <a:xfrm rot="10800000">
              <a:off x="23472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160" name="Google Shape;6160;p58"/>
            <p:cNvSpPr/>
            <p:nvPr/>
          </p:nvSpPr>
          <p:spPr>
            <a:xfrm>
              <a:off x="2958488"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8"/>
            <p:cNvSpPr/>
            <p:nvPr/>
          </p:nvSpPr>
          <p:spPr>
            <a:xfrm>
              <a:off x="2969588" y="3426542"/>
              <a:ext cx="236400" cy="2364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2" name="Google Shape;6162;p58"/>
            <p:cNvCxnSpPr>
              <a:stCxn id="6160" idx="0"/>
              <a:endCxn id="6161" idx="4"/>
            </p:cNvCxnSpPr>
            <p:nvPr/>
          </p:nvCxnSpPr>
          <p:spPr>
            <a:xfrm rot="10800000">
              <a:off x="3087788"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163" name="Google Shape;6163;p58"/>
            <p:cNvCxnSpPr>
              <a:stCxn id="6160" idx="4"/>
              <a:endCxn id="6164" idx="0"/>
            </p:cNvCxnSpPr>
            <p:nvPr/>
          </p:nvCxnSpPr>
          <p:spPr>
            <a:xfrm>
              <a:off x="3087788"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165" name="Google Shape;6165;p58"/>
            <p:cNvSpPr/>
            <p:nvPr/>
          </p:nvSpPr>
          <p:spPr>
            <a:xfrm>
              <a:off x="2969588"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8"/>
            <p:cNvSpPr/>
            <p:nvPr/>
          </p:nvSpPr>
          <p:spPr>
            <a:xfrm>
              <a:off x="2969588"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8"/>
            <p:cNvSpPr/>
            <p:nvPr/>
          </p:nvSpPr>
          <p:spPr>
            <a:xfrm>
              <a:off x="2969588"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8"/>
            <p:cNvSpPr/>
            <p:nvPr/>
          </p:nvSpPr>
          <p:spPr>
            <a:xfrm>
              <a:off x="2969588"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8"/>
            <p:cNvSpPr/>
            <p:nvPr/>
          </p:nvSpPr>
          <p:spPr>
            <a:xfrm>
              <a:off x="2969588"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9" name="Google Shape;6169;p58"/>
            <p:cNvCxnSpPr>
              <a:stCxn id="6164" idx="4"/>
              <a:endCxn id="6168" idx="0"/>
            </p:cNvCxnSpPr>
            <p:nvPr/>
          </p:nvCxnSpPr>
          <p:spPr>
            <a:xfrm>
              <a:off x="3087788"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170" name="Google Shape;6170;p58"/>
            <p:cNvCxnSpPr>
              <a:stCxn id="6161" idx="0"/>
              <a:endCxn id="6165" idx="4"/>
            </p:cNvCxnSpPr>
            <p:nvPr/>
          </p:nvCxnSpPr>
          <p:spPr>
            <a:xfrm rot="10800000">
              <a:off x="3087788"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171" name="Google Shape;6171;p58"/>
            <p:cNvCxnSpPr>
              <a:stCxn id="6165" idx="0"/>
              <a:endCxn id="6166" idx="4"/>
            </p:cNvCxnSpPr>
            <p:nvPr/>
          </p:nvCxnSpPr>
          <p:spPr>
            <a:xfrm rot="10800000">
              <a:off x="3087788"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172" name="Google Shape;6172;p58"/>
            <p:cNvCxnSpPr>
              <a:stCxn id="6166" idx="0"/>
              <a:endCxn id="6167" idx="4"/>
            </p:cNvCxnSpPr>
            <p:nvPr/>
          </p:nvCxnSpPr>
          <p:spPr>
            <a:xfrm rot="10800000">
              <a:off x="3087788"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173" name="Google Shape;6173;p58"/>
            <p:cNvCxnSpPr>
              <a:stCxn id="6167" idx="2"/>
            </p:cNvCxnSpPr>
            <p:nvPr/>
          </p:nvCxnSpPr>
          <p:spPr>
            <a:xfrm rot="10800000">
              <a:off x="2776388"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74" name="Google Shape;6174;p58"/>
            <p:cNvCxnSpPr>
              <a:stCxn id="6166" idx="2"/>
            </p:cNvCxnSpPr>
            <p:nvPr/>
          </p:nvCxnSpPr>
          <p:spPr>
            <a:xfrm rot="10800000">
              <a:off x="2776388"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75" name="Google Shape;6175;p58"/>
            <p:cNvCxnSpPr>
              <a:stCxn id="6165" idx="2"/>
            </p:cNvCxnSpPr>
            <p:nvPr/>
          </p:nvCxnSpPr>
          <p:spPr>
            <a:xfrm rot="10800000">
              <a:off x="2776388"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76" name="Google Shape;6176;p58"/>
            <p:cNvCxnSpPr>
              <a:stCxn id="6161" idx="2"/>
            </p:cNvCxnSpPr>
            <p:nvPr/>
          </p:nvCxnSpPr>
          <p:spPr>
            <a:xfrm rot="10800000">
              <a:off x="2776388"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77" name="Google Shape;6177;p58"/>
            <p:cNvCxnSpPr>
              <a:stCxn id="6160" idx="2"/>
            </p:cNvCxnSpPr>
            <p:nvPr/>
          </p:nvCxnSpPr>
          <p:spPr>
            <a:xfrm rot="10800000">
              <a:off x="2787488"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178" name="Google Shape;6178;p58"/>
            <p:cNvCxnSpPr>
              <a:stCxn id="6164" idx="2"/>
            </p:cNvCxnSpPr>
            <p:nvPr/>
          </p:nvCxnSpPr>
          <p:spPr>
            <a:xfrm rot="10800000">
              <a:off x="2776388"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79" name="Google Shape;6179;p58"/>
            <p:cNvCxnSpPr>
              <a:stCxn id="6168" idx="2"/>
            </p:cNvCxnSpPr>
            <p:nvPr/>
          </p:nvCxnSpPr>
          <p:spPr>
            <a:xfrm rot="10800000">
              <a:off x="2776388"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180" name="Google Shape;6180;p58"/>
            <p:cNvSpPr/>
            <p:nvPr/>
          </p:nvSpPr>
          <p:spPr>
            <a:xfrm>
              <a:off x="33867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8"/>
            <p:cNvSpPr/>
            <p:nvPr/>
          </p:nvSpPr>
          <p:spPr>
            <a:xfrm>
              <a:off x="33978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2" name="Google Shape;6182;p58"/>
            <p:cNvCxnSpPr>
              <a:stCxn id="6180" idx="0"/>
              <a:endCxn id="6181" idx="4"/>
            </p:cNvCxnSpPr>
            <p:nvPr/>
          </p:nvCxnSpPr>
          <p:spPr>
            <a:xfrm rot="10800000">
              <a:off x="35160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183" name="Google Shape;6183;p58"/>
            <p:cNvCxnSpPr>
              <a:stCxn id="6180" idx="4"/>
              <a:endCxn id="6184" idx="0"/>
            </p:cNvCxnSpPr>
            <p:nvPr/>
          </p:nvCxnSpPr>
          <p:spPr>
            <a:xfrm>
              <a:off x="35160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185" name="Google Shape;6185;p58"/>
            <p:cNvSpPr/>
            <p:nvPr/>
          </p:nvSpPr>
          <p:spPr>
            <a:xfrm>
              <a:off x="33978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8"/>
            <p:cNvSpPr/>
            <p:nvPr/>
          </p:nvSpPr>
          <p:spPr>
            <a:xfrm>
              <a:off x="33978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8"/>
            <p:cNvSpPr/>
            <p:nvPr/>
          </p:nvSpPr>
          <p:spPr>
            <a:xfrm>
              <a:off x="33978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8"/>
            <p:cNvSpPr/>
            <p:nvPr/>
          </p:nvSpPr>
          <p:spPr>
            <a:xfrm>
              <a:off x="33978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8"/>
            <p:cNvSpPr/>
            <p:nvPr/>
          </p:nvSpPr>
          <p:spPr>
            <a:xfrm>
              <a:off x="33978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9" name="Google Shape;6189;p58"/>
            <p:cNvCxnSpPr>
              <a:stCxn id="6184" idx="4"/>
              <a:endCxn id="6188" idx="0"/>
            </p:cNvCxnSpPr>
            <p:nvPr/>
          </p:nvCxnSpPr>
          <p:spPr>
            <a:xfrm>
              <a:off x="35160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190" name="Google Shape;6190;p58"/>
            <p:cNvCxnSpPr>
              <a:stCxn id="6181" idx="0"/>
              <a:endCxn id="6185" idx="4"/>
            </p:cNvCxnSpPr>
            <p:nvPr/>
          </p:nvCxnSpPr>
          <p:spPr>
            <a:xfrm rot="10800000">
              <a:off x="35160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191" name="Google Shape;6191;p58"/>
            <p:cNvCxnSpPr>
              <a:stCxn id="6185" idx="0"/>
              <a:endCxn id="6186" idx="4"/>
            </p:cNvCxnSpPr>
            <p:nvPr/>
          </p:nvCxnSpPr>
          <p:spPr>
            <a:xfrm rot="10800000">
              <a:off x="35160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192" name="Google Shape;6192;p58"/>
            <p:cNvCxnSpPr>
              <a:stCxn id="6186" idx="0"/>
              <a:endCxn id="6187" idx="4"/>
            </p:cNvCxnSpPr>
            <p:nvPr/>
          </p:nvCxnSpPr>
          <p:spPr>
            <a:xfrm rot="10800000">
              <a:off x="35160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193" name="Google Shape;6193;p58"/>
            <p:cNvCxnSpPr>
              <a:stCxn id="6187" idx="2"/>
            </p:cNvCxnSpPr>
            <p:nvPr/>
          </p:nvCxnSpPr>
          <p:spPr>
            <a:xfrm rot="10800000">
              <a:off x="32046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94" name="Google Shape;6194;p58"/>
            <p:cNvCxnSpPr>
              <a:stCxn id="6186" idx="2"/>
            </p:cNvCxnSpPr>
            <p:nvPr/>
          </p:nvCxnSpPr>
          <p:spPr>
            <a:xfrm rot="10800000">
              <a:off x="32046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95" name="Google Shape;6195;p58"/>
            <p:cNvCxnSpPr>
              <a:stCxn id="6185" idx="2"/>
            </p:cNvCxnSpPr>
            <p:nvPr/>
          </p:nvCxnSpPr>
          <p:spPr>
            <a:xfrm rot="10800000">
              <a:off x="32046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96" name="Google Shape;6196;p58"/>
            <p:cNvCxnSpPr>
              <a:stCxn id="6181" idx="2"/>
            </p:cNvCxnSpPr>
            <p:nvPr/>
          </p:nvCxnSpPr>
          <p:spPr>
            <a:xfrm rot="10800000">
              <a:off x="32046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97" name="Google Shape;6197;p58"/>
            <p:cNvCxnSpPr>
              <a:stCxn id="6180" idx="2"/>
            </p:cNvCxnSpPr>
            <p:nvPr/>
          </p:nvCxnSpPr>
          <p:spPr>
            <a:xfrm rot="10800000">
              <a:off x="32157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198" name="Google Shape;6198;p58"/>
            <p:cNvCxnSpPr>
              <a:stCxn id="6184" idx="2"/>
            </p:cNvCxnSpPr>
            <p:nvPr/>
          </p:nvCxnSpPr>
          <p:spPr>
            <a:xfrm rot="10800000">
              <a:off x="32046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199" name="Google Shape;6199;p58"/>
            <p:cNvCxnSpPr>
              <a:stCxn id="6188" idx="2"/>
            </p:cNvCxnSpPr>
            <p:nvPr/>
          </p:nvCxnSpPr>
          <p:spPr>
            <a:xfrm rot="10800000">
              <a:off x="32046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200" name="Google Shape;6200;p58"/>
            <p:cNvSpPr/>
            <p:nvPr/>
          </p:nvSpPr>
          <p:spPr>
            <a:xfrm>
              <a:off x="38247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8"/>
            <p:cNvSpPr/>
            <p:nvPr/>
          </p:nvSpPr>
          <p:spPr>
            <a:xfrm>
              <a:off x="38358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2" name="Google Shape;6202;p58"/>
            <p:cNvCxnSpPr>
              <a:stCxn id="6200" idx="0"/>
              <a:endCxn id="6201" idx="4"/>
            </p:cNvCxnSpPr>
            <p:nvPr/>
          </p:nvCxnSpPr>
          <p:spPr>
            <a:xfrm rot="10800000">
              <a:off x="39540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203" name="Google Shape;6203;p58"/>
            <p:cNvCxnSpPr>
              <a:stCxn id="6200" idx="4"/>
              <a:endCxn id="6204" idx="0"/>
            </p:cNvCxnSpPr>
            <p:nvPr/>
          </p:nvCxnSpPr>
          <p:spPr>
            <a:xfrm>
              <a:off x="39540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205" name="Google Shape;6205;p58"/>
            <p:cNvSpPr/>
            <p:nvPr/>
          </p:nvSpPr>
          <p:spPr>
            <a:xfrm>
              <a:off x="38358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8"/>
            <p:cNvSpPr/>
            <p:nvPr/>
          </p:nvSpPr>
          <p:spPr>
            <a:xfrm>
              <a:off x="38358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8"/>
            <p:cNvSpPr/>
            <p:nvPr/>
          </p:nvSpPr>
          <p:spPr>
            <a:xfrm>
              <a:off x="38358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8"/>
            <p:cNvSpPr/>
            <p:nvPr/>
          </p:nvSpPr>
          <p:spPr>
            <a:xfrm>
              <a:off x="38358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8"/>
            <p:cNvSpPr/>
            <p:nvPr/>
          </p:nvSpPr>
          <p:spPr>
            <a:xfrm>
              <a:off x="38358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9" name="Google Shape;6209;p58"/>
            <p:cNvCxnSpPr>
              <a:stCxn id="6204" idx="4"/>
              <a:endCxn id="6208" idx="0"/>
            </p:cNvCxnSpPr>
            <p:nvPr/>
          </p:nvCxnSpPr>
          <p:spPr>
            <a:xfrm>
              <a:off x="39540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210" name="Google Shape;6210;p58"/>
            <p:cNvCxnSpPr>
              <a:stCxn id="6201" idx="0"/>
              <a:endCxn id="6205" idx="4"/>
            </p:cNvCxnSpPr>
            <p:nvPr/>
          </p:nvCxnSpPr>
          <p:spPr>
            <a:xfrm rot="10800000">
              <a:off x="39540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211" name="Google Shape;6211;p58"/>
            <p:cNvCxnSpPr>
              <a:stCxn id="6205" idx="0"/>
              <a:endCxn id="6206" idx="4"/>
            </p:cNvCxnSpPr>
            <p:nvPr/>
          </p:nvCxnSpPr>
          <p:spPr>
            <a:xfrm rot="10800000">
              <a:off x="39540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212" name="Google Shape;6212;p58"/>
            <p:cNvCxnSpPr>
              <a:stCxn id="6206" idx="0"/>
              <a:endCxn id="6207" idx="4"/>
            </p:cNvCxnSpPr>
            <p:nvPr/>
          </p:nvCxnSpPr>
          <p:spPr>
            <a:xfrm rot="10800000">
              <a:off x="39540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213" name="Google Shape;6213;p58"/>
            <p:cNvCxnSpPr>
              <a:stCxn id="6207" idx="2"/>
            </p:cNvCxnSpPr>
            <p:nvPr/>
          </p:nvCxnSpPr>
          <p:spPr>
            <a:xfrm rot="10800000">
              <a:off x="36426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14" name="Google Shape;6214;p58"/>
            <p:cNvCxnSpPr>
              <a:stCxn id="6206" idx="2"/>
            </p:cNvCxnSpPr>
            <p:nvPr/>
          </p:nvCxnSpPr>
          <p:spPr>
            <a:xfrm rot="10800000">
              <a:off x="36426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15" name="Google Shape;6215;p58"/>
            <p:cNvCxnSpPr>
              <a:stCxn id="6205" idx="2"/>
            </p:cNvCxnSpPr>
            <p:nvPr/>
          </p:nvCxnSpPr>
          <p:spPr>
            <a:xfrm rot="10800000">
              <a:off x="36426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16" name="Google Shape;6216;p58"/>
            <p:cNvCxnSpPr>
              <a:stCxn id="6201" idx="2"/>
            </p:cNvCxnSpPr>
            <p:nvPr/>
          </p:nvCxnSpPr>
          <p:spPr>
            <a:xfrm rot="10800000">
              <a:off x="36426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17" name="Google Shape;6217;p58"/>
            <p:cNvCxnSpPr>
              <a:stCxn id="6200" idx="2"/>
            </p:cNvCxnSpPr>
            <p:nvPr/>
          </p:nvCxnSpPr>
          <p:spPr>
            <a:xfrm rot="10800000">
              <a:off x="36537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218" name="Google Shape;6218;p58"/>
            <p:cNvCxnSpPr>
              <a:stCxn id="6204" idx="2"/>
            </p:cNvCxnSpPr>
            <p:nvPr/>
          </p:nvCxnSpPr>
          <p:spPr>
            <a:xfrm rot="10800000">
              <a:off x="36426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19" name="Google Shape;6219;p58"/>
            <p:cNvCxnSpPr>
              <a:stCxn id="6208" idx="2"/>
            </p:cNvCxnSpPr>
            <p:nvPr/>
          </p:nvCxnSpPr>
          <p:spPr>
            <a:xfrm rot="10800000">
              <a:off x="36426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220" name="Google Shape;6220;p58"/>
            <p:cNvSpPr/>
            <p:nvPr/>
          </p:nvSpPr>
          <p:spPr>
            <a:xfrm>
              <a:off x="4253004"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8"/>
            <p:cNvSpPr/>
            <p:nvPr/>
          </p:nvSpPr>
          <p:spPr>
            <a:xfrm>
              <a:off x="42641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2" name="Google Shape;6222;p58"/>
            <p:cNvCxnSpPr>
              <a:stCxn id="6220" idx="0"/>
              <a:endCxn id="6221" idx="4"/>
            </p:cNvCxnSpPr>
            <p:nvPr/>
          </p:nvCxnSpPr>
          <p:spPr>
            <a:xfrm rot="10800000">
              <a:off x="43823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223" name="Google Shape;6223;p58"/>
            <p:cNvCxnSpPr>
              <a:stCxn id="6220" idx="4"/>
              <a:endCxn id="6224" idx="0"/>
            </p:cNvCxnSpPr>
            <p:nvPr/>
          </p:nvCxnSpPr>
          <p:spPr>
            <a:xfrm>
              <a:off x="43823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225" name="Google Shape;6225;p58"/>
            <p:cNvSpPr/>
            <p:nvPr/>
          </p:nvSpPr>
          <p:spPr>
            <a:xfrm>
              <a:off x="42641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8"/>
            <p:cNvSpPr/>
            <p:nvPr/>
          </p:nvSpPr>
          <p:spPr>
            <a:xfrm>
              <a:off x="42641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58"/>
            <p:cNvSpPr/>
            <p:nvPr/>
          </p:nvSpPr>
          <p:spPr>
            <a:xfrm>
              <a:off x="42641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8"/>
            <p:cNvSpPr/>
            <p:nvPr/>
          </p:nvSpPr>
          <p:spPr>
            <a:xfrm>
              <a:off x="42641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8"/>
            <p:cNvSpPr/>
            <p:nvPr/>
          </p:nvSpPr>
          <p:spPr>
            <a:xfrm>
              <a:off x="42641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9" name="Google Shape;6229;p58"/>
            <p:cNvCxnSpPr>
              <a:stCxn id="6224" idx="4"/>
              <a:endCxn id="6228" idx="0"/>
            </p:cNvCxnSpPr>
            <p:nvPr/>
          </p:nvCxnSpPr>
          <p:spPr>
            <a:xfrm>
              <a:off x="43823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230" name="Google Shape;6230;p58"/>
            <p:cNvCxnSpPr>
              <a:stCxn id="6221" idx="0"/>
              <a:endCxn id="6225" idx="4"/>
            </p:cNvCxnSpPr>
            <p:nvPr/>
          </p:nvCxnSpPr>
          <p:spPr>
            <a:xfrm rot="10800000">
              <a:off x="43823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231" name="Google Shape;6231;p58"/>
            <p:cNvCxnSpPr>
              <a:stCxn id="6225" idx="0"/>
              <a:endCxn id="6226" idx="4"/>
            </p:cNvCxnSpPr>
            <p:nvPr/>
          </p:nvCxnSpPr>
          <p:spPr>
            <a:xfrm rot="10800000">
              <a:off x="43823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232" name="Google Shape;6232;p58"/>
            <p:cNvCxnSpPr>
              <a:stCxn id="6226" idx="0"/>
              <a:endCxn id="6227" idx="4"/>
            </p:cNvCxnSpPr>
            <p:nvPr/>
          </p:nvCxnSpPr>
          <p:spPr>
            <a:xfrm rot="10800000">
              <a:off x="43823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233" name="Google Shape;6233;p58"/>
            <p:cNvCxnSpPr>
              <a:stCxn id="6227" idx="2"/>
            </p:cNvCxnSpPr>
            <p:nvPr/>
          </p:nvCxnSpPr>
          <p:spPr>
            <a:xfrm rot="10800000">
              <a:off x="40709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34" name="Google Shape;6234;p58"/>
            <p:cNvCxnSpPr>
              <a:stCxn id="6226" idx="2"/>
            </p:cNvCxnSpPr>
            <p:nvPr/>
          </p:nvCxnSpPr>
          <p:spPr>
            <a:xfrm rot="10800000">
              <a:off x="40709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35" name="Google Shape;6235;p58"/>
            <p:cNvCxnSpPr>
              <a:stCxn id="6225" idx="2"/>
            </p:cNvCxnSpPr>
            <p:nvPr/>
          </p:nvCxnSpPr>
          <p:spPr>
            <a:xfrm rot="10800000">
              <a:off x="40709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36" name="Google Shape;6236;p58"/>
            <p:cNvCxnSpPr>
              <a:stCxn id="6221" idx="2"/>
            </p:cNvCxnSpPr>
            <p:nvPr/>
          </p:nvCxnSpPr>
          <p:spPr>
            <a:xfrm rot="10800000">
              <a:off x="40709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37" name="Google Shape;6237;p58"/>
            <p:cNvCxnSpPr>
              <a:stCxn id="6220" idx="2"/>
            </p:cNvCxnSpPr>
            <p:nvPr/>
          </p:nvCxnSpPr>
          <p:spPr>
            <a:xfrm rot="10800000">
              <a:off x="40820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238" name="Google Shape;6238;p58"/>
            <p:cNvCxnSpPr>
              <a:stCxn id="6224" idx="2"/>
            </p:cNvCxnSpPr>
            <p:nvPr/>
          </p:nvCxnSpPr>
          <p:spPr>
            <a:xfrm rot="10800000">
              <a:off x="40709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39" name="Google Shape;6239;p58"/>
            <p:cNvCxnSpPr>
              <a:stCxn id="6228" idx="2"/>
            </p:cNvCxnSpPr>
            <p:nvPr/>
          </p:nvCxnSpPr>
          <p:spPr>
            <a:xfrm rot="10800000">
              <a:off x="4070904" y="4941167"/>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40" name="Google Shape;6240;p58"/>
            <p:cNvCxnSpPr/>
            <p:nvPr/>
          </p:nvCxnSpPr>
          <p:spPr>
            <a:xfrm rot="10800000">
              <a:off x="450883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41" name="Google Shape;6241;p58"/>
            <p:cNvCxnSpPr/>
            <p:nvPr/>
          </p:nvCxnSpPr>
          <p:spPr>
            <a:xfrm rot="10800000">
              <a:off x="450883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42" name="Google Shape;6242;p58"/>
            <p:cNvCxnSpPr/>
            <p:nvPr/>
          </p:nvCxnSpPr>
          <p:spPr>
            <a:xfrm rot="10800000">
              <a:off x="450883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43" name="Google Shape;6243;p58"/>
            <p:cNvCxnSpPr/>
            <p:nvPr/>
          </p:nvCxnSpPr>
          <p:spPr>
            <a:xfrm rot="10800000">
              <a:off x="450883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44" name="Google Shape;6244;p58"/>
            <p:cNvCxnSpPr/>
            <p:nvPr/>
          </p:nvCxnSpPr>
          <p:spPr>
            <a:xfrm rot="10800000">
              <a:off x="451993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245" name="Google Shape;6245;p58"/>
            <p:cNvCxnSpPr/>
            <p:nvPr/>
          </p:nvCxnSpPr>
          <p:spPr>
            <a:xfrm rot="10800000">
              <a:off x="450883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46" name="Google Shape;6246;p58"/>
            <p:cNvCxnSpPr/>
            <p:nvPr/>
          </p:nvCxnSpPr>
          <p:spPr>
            <a:xfrm rot="10800000">
              <a:off x="4508834"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247" name="Google Shape;6247;p58"/>
            <p:cNvSpPr/>
            <p:nvPr/>
          </p:nvSpPr>
          <p:spPr>
            <a:xfrm>
              <a:off x="574898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8"/>
            <p:cNvSpPr/>
            <p:nvPr/>
          </p:nvSpPr>
          <p:spPr>
            <a:xfrm>
              <a:off x="576008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49" name="Google Shape;6249;p58"/>
            <p:cNvCxnSpPr>
              <a:stCxn id="6247" idx="0"/>
              <a:endCxn id="6248" idx="4"/>
            </p:cNvCxnSpPr>
            <p:nvPr/>
          </p:nvCxnSpPr>
          <p:spPr>
            <a:xfrm rot="10800000">
              <a:off x="587828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250" name="Google Shape;6250;p58"/>
            <p:cNvCxnSpPr>
              <a:stCxn id="6247" idx="4"/>
              <a:endCxn id="6251" idx="0"/>
            </p:cNvCxnSpPr>
            <p:nvPr/>
          </p:nvCxnSpPr>
          <p:spPr>
            <a:xfrm>
              <a:off x="587828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252" name="Google Shape;6252;p58"/>
            <p:cNvSpPr/>
            <p:nvPr/>
          </p:nvSpPr>
          <p:spPr>
            <a:xfrm>
              <a:off x="576008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8"/>
            <p:cNvSpPr/>
            <p:nvPr/>
          </p:nvSpPr>
          <p:spPr>
            <a:xfrm>
              <a:off x="576008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8"/>
            <p:cNvSpPr/>
            <p:nvPr/>
          </p:nvSpPr>
          <p:spPr>
            <a:xfrm>
              <a:off x="576008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8"/>
            <p:cNvSpPr/>
            <p:nvPr/>
          </p:nvSpPr>
          <p:spPr>
            <a:xfrm>
              <a:off x="576008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8"/>
            <p:cNvSpPr/>
            <p:nvPr/>
          </p:nvSpPr>
          <p:spPr>
            <a:xfrm>
              <a:off x="576008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56" name="Google Shape;6256;p58"/>
            <p:cNvCxnSpPr>
              <a:stCxn id="6251" idx="4"/>
              <a:endCxn id="6255" idx="0"/>
            </p:cNvCxnSpPr>
            <p:nvPr/>
          </p:nvCxnSpPr>
          <p:spPr>
            <a:xfrm>
              <a:off x="587828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257" name="Google Shape;6257;p58"/>
            <p:cNvCxnSpPr>
              <a:stCxn id="6248" idx="0"/>
              <a:endCxn id="6252" idx="4"/>
            </p:cNvCxnSpPr>
            <p:nvPr/>
          </p:nvCxnSpPr>
          <p:spPr>
            <a:xfrm rot="10800000">
              <a:off x="587828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258" name="Google Shape;6258;p58"/>
            <p:cNvCxnSpPr>
              <a:stCxn id="6252" idx="0"/>
              <a:endCxn id="6253" idx="4"/>
            </p:cNvCxnSpPr>
            <p:nvPr/>
          </p:nvCxnSpPr>
          <p:spPr>
            <a:xfrm rot="10800000">
              <a:off x="587828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259" name="Google Shape;6259;p58"/>
            <p:cNvCxnSpPr>
              <a:stCxn id="6253" idx="0"/>
              <a:endCxn id="6254" idx="4"/>
            </p:cNvCxnSpPr>
            <p:nvPr/>
          </p:nvCxnSpPr>
          <p:spPr>
            <a:xfrm rot="10800000">
              <a:off x="587828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260" name="Google Shape;6260;p58"/>
            <p:cNvCxnSpPr>
              <a:stCxn id="6254" idx="2"/>
            </p:cNvCxnSpPr>
            <p:nvPr/>
          </p:nvCxnSpPr>
          <p:spPr>
            <a:xfrm rot="10800000">
              <a:off x="556688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61" name="Google Shape;6261;p58"/>
            <p:cNvCxnSpPr>
              <a:stCxn id="6253" idx="2"/>
            </p:cNvCxnSpPr>
            <p:nvPr/>
          </p:nvCxnSpPr>
          <p:spPr>
            <a:xfrm rot="10800000">
              <a:off x="556688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62" name="Google Shape;6262;p58"/>
            <p:cNvCxnSpPr>
              <a:stCxn id="6252" idx="2"/>
            </p:cNvCxnSpPr>
            <p:nvPr/>
          </p:nvCxnSpPr>
          <p:spPr>
            <a:xfrm rot="10800000">
              <a:off x="556688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63" name="Google Shape;6263;p58"/>
            <p:cNvCxnSpPr>
              <a:stCxn id="6248" idx="2"/>
            </p:cNvCxnSpPr>
            <p:nvPr/>
          </p:nvCxnSpPr>
          <p:spPr>
            <a:xfrm rot="10800000">
              <a:off x="556688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64" name="Google Shape;6264;p58"/>
            <p:cNvCxnSpPr>
              <a:stCxn id="6247" idx="2"/>
            </p:cNvCxnSpPr>
            <p:nvPr/>
          </p:nvCxnSpPr>
          <p:spPr>
            <a:xfrm rot="10800000">
              <a:off x="557798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265" name="Google Shape;6265;p58"/>
            <p:cNvCxnSpPr>
              <a:stCxn id="6251" idx="2"/>
            </p:cNvCxnSpPr>
            <p:nvPr/>
          </p:nvCxnSpPr>
          <p:spPr>
            <a:xfrm rot="10800000">
              <a:off x="556688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66" name="Google Shape;6266;p58"/>
            <p:cNvCxnSpPr>
              <a:stCxn id="6255" idx="2"/>
            </p:cNvCxnSpPr>
            <p:nvPr/>
          </p:nvCxnSpPr>
          <p:spPr>
            <a:xfrm rot="10800000">
              <a:off x="556688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267" name="Google Shape;6267;p58"/>
            <p:cNvSpPr/>
            <p:nvPr/>
          </p:nvSpPr>
          <p:spPr>
            <a:xfrm>
              <a:off x="6186911" y="3884617"/>
              <a:ext cx="258600" cy="2586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8"/>
            <p:cNvSpPr/>
            <p:nvPr/>
          </p:nvSpPr>
          <p:spPr>
            <a:xfrm>
              <a:off x="6198011"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9" name="Google Shape;6269;p58"/>
            <p:cNvCxnSpPr>
              <a:stCxn id="6267" idx="0"/>
              <a:endCxn id="6268" idx="4"/>
            </p:cNvCxnSpPr>
            <p:nvPr/>
          </p:nvCxnSpPr>
          <p:spPr>
            <a:xfrm rot="10800000">
              <a:off x="6316211"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270" name="Google Shape;6270;p58"/>
            <p:cNvCxnSpPr>
              <a:stCxn id="6267" idx="4"/>
              <a:endCxn id="6271" idx="0"/>
            </p:cNvCxnSpPr>
            <p:nvPr/>
          </p:nvCxnSpPr>
          <p:spPr>
            <a:xfrm>
              <a:off x="6316211"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272" name="Google Shape;6272;p58"/>
            <p:cNvSpPr/>
            <p:nvPr/>
          </p:nvSpPr>
          <p:spPr>
            <a:xfrm>
              <a:off x="6198011"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8"/>
            <p:cNvSpPr/>
            <p:nvPr/>
          </p:nvSpPr>
          <p:spPr>
            <a:xfrm>
              <a:off x="6198011"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8"/>
            <p:cNvSpPr/>
            <p:nvPr/>
          </p:nvSpPr>
          <p:spPr>
            <a:xfrm>
              <a:off x="6198011"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8"/>
            <p:cNvSpPr/>
            <p:nvPr/>
          </p:nvSpPr>
          <p:spPr>
            <a:xfrm>
              <a:off x="6198011"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8"/>
            <p:cNvSpPr/>
            <p:nvPr/>
          </p:nvSpPr>
          <p:spPr>
            <a:xfrm>
              <a:off x="6198011"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6" name="Google Shape;6276;p58"/>
            <p:cNvCxnSpPr>
              <a:stCxn id="6271" idx="4"/>
              <a:endCxn id="6275" idx="0"/>
            </p:cNvCxnSpPr>
            <p:nvPr/>
          </p:nvCxnSpPr>
          <p:spPr>
            <a:xfrm>
              <a:off x="6316211"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277" name="Google Shape;6277;p58"/>
            <p:cNvCxnSpPr>
              <a:stCxn id="6268" idx="0"/>
              <a:endCxn id="6272" idx="4"/>
            </p:cNvCxnSpPr>
            <p:nvPr/>
          </p:nvCxnSpPr>
          <p:spPr>
            <a:xfrm rot="10800000">
              <a:off x="6316211"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278" name="Google Shape;6278;p58"/>
            <p:cNvCxnSpPr>
              <a:stCxn id="6272" idx="0"/>
              <a:endCxn id="6273" idx="4"/>
            </p:cNvCxnSpPr>
            <p:nvPr/>
          </p:nvCxnSpPr>
          <p:spPr>
            <a:xfrm rot="10800000">
              <a:off x="6316211"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279" name="Google Shape;6279;p58"/>
            <p:cNvCxnSpPr>
              <a:stCxn id="6273" idx="0"/>
              <a:endCxn id="6274" idx="4"/>
            </p:cNvCxnSpPr>
            <p:nvPr/>
          </p:nvCxnSpPr>
          <p:spPr>
            <a:xfrm rot="10800000">
              <a:off x="6316211"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280" name="Google Shape;6280;p58"/>
            <p:cNvCxnSpPr>
              <a:stCxn id="6274" idx="2"/>
            </p:cNvCxnSpPr>
            <p:nvPr/>
          </p:nvCxnSpPr>
          <p:spPr>
            <a:xfrm rot="10800000">
              <a:off x="6004811"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81" name="Google Shape;6281;p58"/>
            <p:cNvCxnSpPr>
              <a:stCxn id="6273" idx="2"/>
            </p:cNvCxnSpPr>
            <p:nvPr/>
          </p:nvCxnSpPr>
          <p:spPr>
            <a:xfrm rot="10800000">
              <a:off x="6004811"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82" name="Google Shape;6282;p58"/>
            <p:cNvCxnSpPr>
              <a:stCxn id="6272" idx="2"/>
            </p:cNvCxnSpPr>
            <p:nvPr/>
          </p:nvCxnSpPr>
          <p:spPr>
            <a:xfrm rot="10800000">
              <a:off x="6004811"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83" name="Google Shape;6283;p58"/>
            <p:cNvCxnSpPr>
              <a:stCxn id="6268" idx="2"/>
            </p:cNvCxnSpPr>
            <p:nvPr/>
          </p:nvCxnSpPr>
          <p:spPr>
            <a:xfrm rot="10800000">
              <a:off x="6004811"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84" name="Google Shape;6284;p58"/>
            <p:cNvCxnSpPr>
              <a:stCxn id="6267" idx="2"/>
            </p:cNvCxnSpPr>
            <p:nvPr/>
          </p:nvCxnSpPr>
          <p:spPr>
            <a:xfrm rot="10800000">
              <a:off x="6015911"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285" name="Google Shape;6285;p58"/>
            <p:cNvCxnSpPr>
              <a:stCxn id="6271" idx="2"/>
            </p:cNvCxnSpPr>
            <p:nvPr/>
          </p:nvCxnSpPr>
          <p:spPr>
            <a:xfrm rot="10800000">
              <a:off x="6004811"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286" name="Google Shape;6286;p58"/>
            <p:cNvCxnSpPr>
              <a:stCxn id="6275" idx="2"/>
            </p:cNvCxnSpPr>
            <p:nvPr/>
          </p:nvCxnSpPr>
          <p:spPr>
            <a:xfrm rot="10800000">
              <a:off x="6004811" y="4941167"/>
              <a:ext cx="193200" cy="0"/>
            </a:xfrm>
            <a:prstGeom prst="straightConnector1">
              <a:avLst/>
            </a:prstGeom>
            <a:noFill/>
            <a:ln cap="flat" cmpd="sng" w="19050">
              <a:solidFill>
                <a:srgbClr val="000000"/>
              </a:solidFill>
              <a:prstDash val="solid"/>
              <a:round/>
              <a:headEnd len="med" w="med" type="none"/>
              <a:tailEnd len="med" w="med" type="none"/>
            </a:ln>
          </p:spPr>
        </p:cxnSp>
        <p:sp>
          <p:nvSpPr>
            <p:cNvPr id="6287" name="Google Shape;6287;p58"/>
            <p:cNvSpPr/>
            <p:nvPr/>
          </p:nvSpPr>
          <p:spPr>
            <a:xfrm>
              <a:off x="6615204" y="3884617"/>
              <a:ext cx="258600" cy="258600"/>
            </a:xfrm>
            <a:prstGeom prst="ellipse">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8"/>
            <p:cNvSpPr/>
            <p:nvPr/>
          </p:nvSpPr>
          <p:spPr>
            <a:xfrm>
              <a:off x="6626304" y="342654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9" name="Google Shape;6289;p58"/>
            <p:cNvCxnSpPr>
              <a:stCxn id="6287" idx="0"/>
              <a:endCxn id="6288" idx="4"/>
            </p:cNvCxnSpPr>
            <p:nvPr/>
          </p:nvCxnSpPr>
          <p:spPr>
            <a:xfrm rot="10800000">
              <a:off x="6744504" y="3662917"/>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290" name="Google Shape;6290;p58"/>
            <p:cNvCxnSpPr>
              <a:stCxn id="6287" idx="4"/>
              <a:endCxn id="6291" idx="0"/>
            </p:cNvCxnSpPr>
            <p:nvPr/>
          </p:nvCxnSpPr>
          <p:spPr>
            <a:xfrm>
              <a:off x="6744504" y="4143217"/>
              <a:ext cx="0" cy="221700"/>
            </a:xfrm>
            <a:prstGeom prst="straightConnector1">
              <a:avLst/>
            </a:prstGeom>
            <a:noFill/>
            <a:ln cap="flat" cmpd="sng" w="19050">
              <a:solidFill>
                <a:srgbClr val="000000"/>
              </a:solidFill>
              <a:prstDash val="solid"/>
              <a:round/>
              <a:headEnd len="med" w="med" type="none"/>
              <a:tailEnd len="med" w="med" type="none"/>
            </a:ln>
          </p:spPr>
        </p:cxnSp>
        <p:sp>
          <p:nvSpPr>
            <p:cNvPr id="6292" name="Google Shape;6292;p58"/>
            <p:cNvSpPr/>
            <p:nvPr/>
          </p:nvSpPr>
          <p:spPr>
            <a:xfrm>
              <a:off x="6626304" y="29700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8"/>
            <p:cNvSpPr/>
            <p:nvPr/>
          </p:nvSpPr>
          <p:spPr>
            <a:xfrm>
              <a:off x="6626304" y="25340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8"/>
            <p:cNvSpPr/>
            <p:nvPr/>
          </p:nvSpPr>
          <p:spPr>
            <a:xfrm>
              <a:off x="6626304" y="2121579"/>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8"/>
            <p:cNvSpPr/>
            <p:nvPr/>
          </p:nvSpPr>
          <p:spPr>
            <a:xfrm>
              <a:off x="6626304" y="4364892"/>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58"/>
            <p:cNvSpPr/>
            <p:nvPr/>
          </p:nvSpPr>
          <p:spPr>
            <a:xfrm>
              <a:off x="6626304" y="4822967"/>
              <a:ext cx="236400" cy="2364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6" name="Google Shape;6296;p58"/>
            <p:cNvCxnSpPr>
              <a:stCxn id="6291" idx="4"/>
              <a:endCxn id="6295" idx="0"/>
            </p:cNvCxnSpPr>
            <p:nvPr/>
          </p:nvCxnSpPr>
          <p:spPr>
            <a:xfrm>
              <a:off x="6744504" y="4601292"/>
              <a:ext cx="0" cy="221700"/>
            </a:xfrm>
            <a:prstGeom prst="straightConnector1">
              <a:avLst/>
            </a:prstGeom>
            <a:noFill/>
            <a:ln cap="flat" cmpd="sng" w="19050">
              <a:solidFill>
                <a:srgbClr val="000000"/>
              </a:solidFill>
              <a:prstDash val="solid"/>
              <a:round/>
              <a:headEnd len="med" w="med" type="none"/>
              <a:tailEnd len="med" w="med" type="none"/>
            </a:ln>
          </p:spPr>
        </p:cxnSp>
        <p:cxnSp>
          <p:nvCxnSpPr>
            <p:cNvPr id="6297" name="Google Shape;6297;p58"/>
            <p:cNvCxnSpPr>
              <a:stCxn id="6288" idx="0"/>
              <a:endCxn id="6292" idx="4"/>
            </p:cNvCxnSpPr>
            <p:nvPr/>
          </p:nvCxnSpPr>
          <p:spPr>
            <a:xfrm rot="10800000">
              <a:off x="6744504" y="3206342"/>
              <a:ext cx="0" cy="220200"/>
            </a:xfrm>
            <a:prstGeom prst="straightConnector1">
              <a:avLst/>
            </a:prstGeom>
            <a:noFill/>
            <a:ln cap="flat" cmpd="sng" w="19050">
              <a:solidFill>
                <a:srgbClr val="000000"/>
              </a:solidFill>
              <a:prstDash val="solid"/>
              <a:round/>
              <a:headEnd len="med" w="med" type="none"/>
              <a:tailEnd len="med" w="med" type="none"/>
            </a:ln>
          </p:spPr>
        </p:cxnSp>
        <p:cxnSp>
          <p:nvCxnSpPr>
            <p:cNvPr id="6298" name="Google Shape;6298;p58"/>
            <p:cNvCxnSpPr>
              <a:stCxn id="6292" idx="0"/>
              <a:endCxn id="6293" idx="4"/>
            </p:cNvCxnSpPr>
            <p:nvPr/>
          </p:nvCxnSpPr>
          <p:spPr>
            <a:xfrm rot="10800000">
              <a:off x="6744504" y="2770579"/>
              <a:ext cx="0" cy="199500"/>
            </a:xfrm>
            <a:prstGeom prst="straightConnector1">
              <a:avLst/>
            </a:prstGeom>
            <a:noFill/>
            <a:ln cap="flat" cmpd="sng" w="19050">
              <a:solidFill>
                <a:srgbClr val="000000"/>
              </a:solidFill>
              <a:prstDash val="solid"/>
              <a:round/>
              <a:headEnd len="med" w="med" type="none"/>
              <a:tailEnd len="med" w="med" type="none"/>
            </a:ln>
          </p:spPr>
        </p:cxnSp>
        <p:cxnSp>
          <p:nvCxnSpPr>
            <p:cNvPr id="6299" name="Google Shape;6299;p58"/>
            <p:cNvCxnSpPr>
              <a:stCxn id="6293" idx="0"/>
              <a:endCxn id="6294" idx="4"/>
            </p:cNvCxnSpPr>
            <p:nvPr/>
          </p:nvCxnSpPr>
          <p:spPr>
            <a:xfrm rot="10800000">
              <a:off x="6744504" y="2357992"/>
              <a:ext cx="0" cy="176100"/>
            </a:xfrm>
            <a:prstGeom prst="straightConnector1">
              <a:avLst/>
            </a:prstGeom>
            <a:noFill/>
            <a:ln cap="flat" cmpd="sng" w="19050">
              <a:solidFill>
                <a:srgbClr val="000000"/>
              </a:solidFill>
              <a:prstDash val="solid"/>
              <a:round/>
              <a:headEnd len="med" w="med" type="none"/>
              <a:tailEnd len="med" w="med" type="none"/>
            </a:ln>
          </p:spPr>
        </p:cxnSp>
        <p:cxnSp>
          <p:nvCxnSpPr>
            <p:cNvPr id="6300" name="Google Shape;6300;p58"/>
            <p:cNvCxnSpPr>
              <a:stCxn id="6294" idx="2"/>
            </p:cNvCxnSpPr>
            <p:nvPr/>
          </p:nvCxnSpPr>
          <p:spPr>
            <a:xfrm rot="10800000">
              <a:off x="6433104" y="22397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301" name="Google Shape;6301;p58"/>
            <p:cNvCxnSpPr>
              <a:stCxn id="6293" idx="2"/>
            </p:cNvCxnSpPr>
            <p:nvPr/>
          </p:nvCxnSpPr>
          <p:spPr>
            <a:xfrm rot="10800000">
              <a:off x="6433104" y="26522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302" name="Google Shape;6302;p58"/>
            <p:cNvCxnSpPr>
              <a:stCxn id="6292" idx="2"/>
            </p:cNvCxnSpPr>
            <p:nvPr/>
          </p:nvCxnSpPr>
          <p:spPr>
            <a:xfrm rot="10800000">
              <a:off x="6433104" y="3088279"/>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303" name="Google Shape;6303;p58"/>
            <p:cNvCxnSpPr>
              <a:stCxn id="6288" idx="2"/>
            </p:cNvCxnSpPr>
            <p:nvPr/>
          </p:nvCxnSpPr>
          <p:spPr>
            <a:xfrm rot="10800000">
              <a:off x="6433104" y="354474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304" name="Google Shape;6304;p58"/>
            <p:cNvCxnSpPr>
              <a:stCxn id="6287" idx="2"/>
            </p:cNvCxnSpPr>
            <p:nvPr/>
          </p:nvCxnSpPr>
          <p:spPr>
            <a:xfrm rot="10800000">
              <a:off x="6444204" y="4013917"/>
              <a:ext cx="171000" cy="0"/>
            </a:xfrm>
            <a:prstGeom prst="straightConnector1">
              <a:avLst/>
            </a:prstGeom>
            <a:noFill/>
            <a:ln cap="flat" cmpd="sng" w="19050">
              <a:solidFill>
                <a:srgbClr val="000000"/>
              </a:solidFill>
              <a:prstDash val="solid"/>
              <a:round/>
              <a:headEnd len="med" w="med" type="none"/>
              <a:tailEnd len="med" w="med" type="none"/>
            </a:ln>
          </p:spPr>
        </p:cxnSp>
        <p:cxnSp>
          <p:nvCxnSpPr>
            <p:cNvPr id="6305" name="Google Shape;6305;p58"/>
            <p:cNvCxnSpPr>
              <a:stCxn id="6291" idx="2"/>
            </p:cNvCxnSpPr>
            <p:nvPr/>
          </p:nvCxnSpPr>
          <p:spPr>
            <a:xfrm rot="10800000">
              <a:off x="6433104" y="4483092"/>
              <a:ext cx="193200" cy="0"/>
            </a:xfrm>
            <a:prstGeom prst="straightConnector1">
              <a:avLst/>
            </a:prstGeom>
            <a:noFill/>
            <a:ln cap="flat" cmpd="sng" w="19050">
              <a:solidFill>
                <a:srgbClr val="000000"/>
              </a:solidFill>
              <a:prstDash val="solid"/>
              <a:round/>
              <a:headEnd len="med" w="med" type="none"/>
              <a:tailEnd len="med" w="med" type="none"/>
            </a:ln>
          </p:spPr>
        </p:cxnSp>
        <p:cxnSp>
          <p:nvCxnSpPr>
            <p:cNvPr id="6306" name="Google Shape;6306;p58"/>
            <p:cNvCxnSpPr>
              <a:stCxn id="6295" idx="2"/>
            </p:cNvCxnSpPr>
            <p:nvPr/>
          </p:nvCxnSpPr>
          <p:spPr>
            <a:xfrm rot="10800000">
              <a:off x="6433104" y="4941167"/>
              <a:ext cx="193200" cy="0"/>
            </a:xfrm>
            <a:prstGeom prst="straightConnector1">
              <a:avLst/>
            </a:prstGeom>
            <a:noFill/>
            <a:ln cap="flat" cmpd="sng" w="19050">
              <a:solidFill>
                <a:srgbClr val="000000"/>
              </a:solidFill>
              <a:prstDash val="solid"/>
              <a:round/>
              <a:headEnd len="med" w="med" type="none"/>
              <a:tailEnd len="med" w="med" type="none"/>
            </a:ln>
          </p:spPr>
        </p:cxnSp>
      </p:grpSp>
      <p:sp>
        <p:nvSpPr>
          <p:cNvPr id="6307" name="Google Shape;6307;p58"/>
          <p:cNvSpPr/>
          <p:nvPr/>
        </p:nvSpPr>
        <p:spPr>
          <a:xfrm>
            <a:off x="1733000" y="2719250"/>
            <a:ext cx="5397650" cy="1309500"/>
          </a:xfrm>
          <a:custGeom>
            <a:rect b="b" l="l" r="r" t="t"/>
            <a:pathLst>
              <a:path extrusionOk="0" h="52380" w="215906">
                <a:moveTo>
                  <a:pt x="0" y="51285"/>
                </a:moveTo>
                <a:cubicBezTo>
                  <a:pt x="7233" y="51097"/>
                  <a:pt x="36350" y="54385"/>
                  <a:pt x="43395" y="50158"/>
                </a:cubicBezTo>
                <a:cubicBezTo>
                  <a:pt x="50440" y="45931"/>
                  <a:pt x="36069" y="29587"/>
                  <a:pt x="42268" y="25924"/>
                </a:cubicBezTo>
                <a:cubicBezTo>
                  <a:pt x="48467" y="22261"/>
                  <a:pt x="74580" y="31279"/>
                  <a:pt x="80591" y="28179"/>
                </a:cubicBezTo>
                <a:cubicBezTo>
                  <a:pt x="86603" y="25079"/>
                  <a:pt x="57109" y="10144"/>
                  <a:pt x="78337" y="7326"/>
                </a:cubicBezTo>
                <a:cubicBezTo>
                  <a:pt x="99565" y="4508"/>
                  <a:pt x="187483" y="12492"/>
                  <a:pt x="207959" y="11271"/>
                </a:cubicBezTo>
                <a:cubicBezTo>
                  <a:pt x="228436" y="10050"/>
                  <a:pt x="202323" y="1879"/>
                  <a:pt x="201196" y="0"/>
                </a:cubicBezTo>
              </a:path>
            </a:pathLst>
          </a:custGeom>
          <a:noFill/>
          <a:ln cap="flat" cmpd="sng" w="38100">
            <a:solidFill>
              <a:srgbClr val="0000FF"/>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2">
                                            <p:txEl>
                                              <p:pRg end="0" st="0"/>
                                            </p:txEl>
                                          </p:spTgt>
                                        </p:tgtEl>
                                        <p:attrNameLst>
                                          <p:attrName>style.visibility</p:attrName>
                                        </p:attrNameLst>
                                      </p:cBhvr>
                                      <p:to>
                                        <p:strVal val="visible"/>
                                      </p:to>
                                    </p:set>
                                    <p:animEffect filter="fade" transition="in">
                                      <p:cBhvr>
                                        <p:cTn dur="1000"/>
                                        <p:tgtEl>
                                          <p:spTgt spid="48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7"/>
                                        </p:tgtEl>
                                        <p:attrNameLst>
                                          <p:attrName>style.visibility</p:attrName>
                                        </p:attrNameLst>
                                      </p:cBhvr>
                                      <p:to>
                                        <p:strVal val="visible"/>
                                      </p:to>
                                    </p:set>
                                    <p:animEffect filter="fade" transition="in">
                                      <p:cBhvr>
                                        <p:cTn dur="1000"/>
                                        <p:tgtEl>
                                          <p:spTgt spid="6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1" name="Shape 6311"/>
        <p:cNvGrpSpPr/>
        <p:nvPr/>
      </p:nvGrpSpPr>
      <p:grpSpPr>
        <a:xfrm>
          <a:off x="0" y="0"/>
          <a:ext cx="0" cy="0"/>
          <a:chOff x="0" y="0"/>
          <a:chExt cx="0" cy="0"/>
        </a:xfrm>
      </p:grpSpPr>
      <p:sp>
        <p:nvSpPr>
          <p:cNvPr id="6312" name="Google Shape;6312;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Action and State Space</a:t>
            </a:r>
            <a:endParaRPr/>
          </a:p>
        </p:txBody>
      </p:sp>
      <p:sp>
        <p:nvSpPr>
          <p:cNvPr id="6313" name="Google Shape;6313;p59"/>
          <p:cNvSpPr txBox="1"/>
          <p:nvPr>
            <p:ph idx="1" type="body"/>
          </p:nvPr>
        </p:nvSpPr>
        <p:spPr>
          <a:xfrm>
            <a:off x="311700" y="1152475"/>
            <a:ext cx="8520600" cy="1387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Chain together low-level actions to accomplish goals.</a:t>
            </a:r>
            <a:endParaRPr sz="2400">
              <a:solidFill>
                <a:srgbClr val="000000"/>
              </a:solidFill>
            </a:endParaRPr>
          </a:p>
          <a:p>
            <a:pPr indent="-381000" lvl="0" marL="457200" rtl="0" algn="l">
              <a:spcBef>
                <a:spcPts val="0"/>
              </a:spcBef>
              <a:spcAft>
                <a:spcPts val="0"/>
              </a:spcAft>
              <a:buClr>
                <a:schemeClr val="dk1"/>
              </a:buClr>
              <a:buSzPts val="2400"/>
              <a:buChar char="●"/>
            </a:pPr>
            <a:r>
              <a:rPr lang="en" sz="2400">
                <a:solidFill>
                  <a:schemeClr val="dk1"/>
                </a:solidFill>
              </a:rPr>
              <a:t>Navigation + Manipulation actions:</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Predict an interaction mask (</a:t>
            </a:r>
            <a:r>
              <a:rPr i="1" lang="en" sz="2400">
                <a:solidFill>
                  <a:schemeClr val="dk1"/>
                </a:solidFill>
              </a:rPr>
              <a:t>wrapper </a:t>
            </a:r>
            <a:r>
              <a:rPr lang="en" sz="2400">
                <a:solidFill>
                  <a:schemeClr val="dk1"/>
                </a:solidFill>
              </a:rPr>
              <a:t>for AI2THOR).</a:t>
            </a:r>
            <a:endParaRPr sz="2400">
              <a:solidFill>
                <a:srgbClr val="000000"/>
              </a:solidFill>
            </a:endParaRPr>
          </a:p>
        </p:txBody>
      </p:sp>
      <p:pic>
        <p:nvPicPr>
          <p:cNvPr id="6314" name="Google Shape;6314;p59"/>
          <p:cNvPicPr preferRelativeResize="0"/>
          <p:nvPr/>
        </p:nvPicPr>
        <p:blipFill rotWithShape="1">
          <a:blip r:embed="rId3">
            <a:alphaModFix/>
          </a:blip>
          <a:srcRect b="1171" l="0" r="0" t="1171"/>
          <a:stretch/>
        </p:blipFill>
        <p:spPr>
          <a:xfrm>
            <a:off x="299800" y="2709225"/>
            <a:ext cx="1411699" cy="1387950"/>
          </a:xfrm>
          <a:prstGeom prst="rect">
            <a:avLst/>
          </a:prstGeom>
          <a:noFill/>
          <a:ln>
            <a:noFill/>
          </a:ln>
        </p:spPr>
      </p:pic>
      <p:pic>
        <p:nvPicPr>
          <p:cNvPr id="6315" name="Google Shape;6315;p59"/>
          <p:cNvPicPr preferRelativeResize="0"/>
          <p:nvPr/>
        </p:nvPicPr>
        <p:blipFill rotWithShape="1">
          <a:blip r:embed="rId4">
            <a:alphaModFix/>
          </a:blip>
          <a:srcRect b="504" l="0" r="0" t="504"/>
          <a:stretch/>
        </p:blipFill>
        <p:spPr>
          <a:xfrm>
            <a:off x="1722121" y="3234975"/>
            <a:ext cx="1411700" cy="1387960"/>
          </a:xfrm>
          <a:prstGeom prst="rect">
            <a:avLst/>
          </a:prstGeom>
          <a:noFill/>
          <a:ln>
            <a:noFill/>
          </a:ln>
        </p:spPr>
      </p:pic>
      <p:pic>
        <p:nvPicPr>
          <p:cNvPr id="6316" name="Google Shape;6316;p59"/>
          <p:cNvPicPr preferRelativeResize="0"/>
          <p:nvPr/>
        </p:nvPicPr>
        <p:blipFill rotWithShape="1">
          <a:blip r:embed="rId5">
            <a:alphaModFix/>
          </a:blip>
          <a:srcRect b="504" l="0" r="0" t="504"/>
          <a:stretch/>
        </p:blipFill>
        <p:spPr>
          <a:xfrm>
            <a:off x="3840158" y="2709225"/>
            <a:ext cx="1411699" cy="1387950"/>
          </a:xfrm>
          <a:prstGeom prst="rect">
            <a:avLst/>
          </a:prstGeom>
          <a:noFill/>
          <a:ln>
            <a:noFill/>
          </a:ln>
        </p:spPr>
      </p:pic>
      <p:pic>
        <p:nvPicPr>
          <p:cNvPr id="6317" name="Google Shape;6317;p59"/>
          <p:cNvPicPr preferRelativeResize="0"/>
          <p:nvPr/>
        </p:nvPicPr>
        <p:blipFill rotWithShape="1">
          <a:blip r:embed="rId6">
            <a:alphaModFix/>
          </a:blip>
          <a:srcRect b="337" l="0" r="0" t="337"/>
          <a:stretch/>
        </p:blipFill>
        <p:spPr>
          <a:xfrm>
            <a:off x="5262272" y="3234975"/>
            <a:ext cx="1411699" cy="1387960"/>
          </a:xfrm>
          <a:prstGeom prst="rect">
            <a:avLst/>
          </a:prstGeom>
          <a:noFill/>
          <a:ln>
            <a:noFill/>
          </a:ln>
        </p:spPr>
      </p:pic>
      <p:pic>
        <p:nvPicPr>
          <p:cNvPr id="6318" name="Google Shape;6318;p59"/>
          <p:cNvPicPr preferRelativeResize="0"/>
          <p:nvPr/>
        </p:nvPicPr>
        <p:blipFill rotWithShape="1">
          <a:blip r:embed="rId7">
            <a:alphaModFix/>
          </a:blip>
          <a:srcRect b="337" l="0" r="0" t="337"/>
          <a:stretch/>
        </p:blipFill>
        <p:spPr>
          <a:xfrm>
            <a:off x="7432500" y="2709225"/>
            <a:ext cx="1411700" cy="1387950"/>
          </a:xfrm>
          <a:prstGeom prst="rect">
            <a:avLst/>
          </a:prstGeom>
          <a:noFill/>
          <a:ln>
            <a:noFill/>
          </a:ln>
        </p:spPr>
      </p:pic>
      <p:sp>
        <p:nvSpPr>
          <p:cNvPr id="6319" name="Google Shape;6319;p59"/>
          <p:cNvSpPr txBox="1"/>
          <p:nvPr>
            <p:ph idx="1" type="body"/>
          </p:nvPr>
        </p:nvSpPr>
        <p:spPr>
          <a:xfrm>
            <a:off x="1722025" y="2709225"/>
            <a:ext cx="1411800" cy="5091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b="1" lang="en" sz="2400">
                <a:solidFill>
                  <a:srgbClr val="000000"/>
                </a:solidFill>
              </a:rPr>
              <a:t>Put In</a:t>
            </a:r>
            <a:endParaRPr b="1" sz="2400">
              <a:solidFill>
                <a:srgbClr val="000000"/>
              </a:solidFill>
            </a:endParaRPr>
          </a:p>
        </p:txBody>
      </p:sp>
      <p:sp>
        <p:nvSpPr>
          <p:cNvPr id="6320" name="Google Shape;6320;p59"/>
          <p:cNvSpPr txBox="1"/>
          <p:nvPr>
            <p:ph idx="1" type="body"/>
          </p:nvPr>
        </p:nvSpPr>
        <p:spPr>
          <a:xfrm>
            <a:off x="5217000" y="2709150"/>
            <a:ext cx="1727700" cy="5091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b="1" lang="en" sz="2400">
                <a:solidFill>
                  <a:srgbClr val="000000"/>
                </a:solidFill>
              </a:rPr>
              <a:t>Toggle On</a:t>
            </a:r>
            <a:endParaRPr b="1" sz="2400">
              <a:solidFill>
                <a:srgbClr val="000000"/>
              </a:solidFill>
            </a:endParaRPr>
          </a:p>
        </p:txBody>
      </p:sp>
      <p:sp>
        <p:nvSpPr>
          <p:cNvPr id="6321" name="Google Shape;6321;p59"/>
          <p:cNvSpPr/>
          <p:nvPr/>
        </p:nvSpPr>
        <p:spPr>
          <a:xfrm>
            <a:off x="3189900" y="3148650"/>
            <a:ext cx="548700" cy="509100"/>
          </a:xfrm>
          <a:prstGeom prst="rightArrow">
            <a:avLst>
              <a:gd fmla="val 50000"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9"/>
          <p:cNvSpPr/>
          <p:nvPr/>
        </p:nvSpPr>
        <p:spPr>
          <a:xfrm>
            <a:off x="6801150" y="3148650"/>
            <a:ext cx="548700" cy="509100"/>
          </a:xfrm>
          <a:prstGeom prst="rightArrow">
            <a:avLst>
              <a:gd fmla="val 50000"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3">
                                            <p:txEl>
                                              <p:pRg end="0" st="0"/>
                                            </p:txEl>
                                          </p:spTgt>
                                        </p:tgtEl>
                                        <p:attrNameLst>
                                          <p:attrName>style.visibility</p:attrName>
                                        </p:attrNameLst>
                                      </p:cBhvr>
                                      <p:to>
                                        <p:strVal val="visible"/>
                                      </p:to>
                                    </p:set>
                                    <p:animEffect filter="fade" transition="in">
                                      <p:cBhvr>
                                        <p:cTn dur="1000"/>
                                        <p:tgtEl>
                                          <p:spTgt spid="63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3">
                                            <p:txEl>
                                              <p:pRg end="1" st="1"/>
                                            </p:txEl>
                                          </p:spTgt>
                                        </p:tgtEl>
                                        <p:attrNameLst>
                                          <p:attrName>style.visibility</p:attrName>
                                        </p:attrNameLst>
                                      </p:cBhvr>
                                      <p:to>
                                        <p:strVal val="visible"/>
                                      </p:to>
                                    </p:set>
                                    <p:animEffect filter="fade" transition="in">
                                      <p:cBhvr>
                                        <p:cTn dur="1000"/>
                                        <p:tgtEl>
                                          <p:spTgt spid="63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3">
                                            <p:txEl>
                                              <p:pRg end="2" st="2"/>
                                            </p:txEl>
                                          </p:spTgt>
                                        </p:tgtEl>
                                        <p:attrNameLst>
                                          <p:attrName>style.visibility</p:attrName>
                                        </p:attrNameLst>
                                      </p:cBhvr>
                                      <p:to>
                                        <p:strVal val="visible"/>
                                      </p:to>
                                    </p:set>
                                    <p:animEffect filter="fade" transition="in">
                                      <p:cBhvr>
                                        <p:cTn dur="1000"/>
                                        <p:tgtEl>
                                          <p:spTgt spid="63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4"/>
                                        </p:tgtEl>
                                        <p:attrNameLst>
                                          <p:attrName>style.visibility</p:attrName>
                                        </p:attrNameLst>
                                      </p:cBhvr>
                                      <p:to>
                                        <p:strVal val="visible"/>
                                      </p:to>
                                    </p:set>
                                    <p:animEffect filter="fade" transition="in">
                                      <p:cBhvr>
                                        <p:cTn dur="1000"/>
                                        <p:tgtEl>
                                          <p:spTgt spid="6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5"/>
                                        </p:tgtEl>
                                        <p:attrNameLst>
                                          <p:attrName>style.visibility</p:attrName>
                                        </p:attrNameLst>
                                      </p:cBhvr>
                                      <p:to>
                                        <p:strVal val="visible"/>
                                      </p:to>
                                    </p:set>
                                    <p:animEffect filter="fade" transition="in">
                                      <p:cBhvr>
                                        <p:cTn dur="1000"/>
                                        <p:tgtEl>
                                          <p:spTgt spid="6315"/>
                                        </p:tgtEl>
                                      </p:cBhvr>
                                    </p:animEffect>
                                  </p:childTnLst>
                                </p:cTn>
                              </p:par>
                              <p:par>
                                <p:cTn fill="hold" nodeType="withEffect" presetClass="entr" presetID="10" presetSubtype="0">
                                  <p:stCondLst>
                                    <p:cond delay="0"/>
                                  </p:stCondLst>
                                  <p:childTnLst>
                                    <p:set>
                                      <p:cBhvr>
                                        <p:cTn dur="1" fill="hold">
                                          <p:stCondLst>
                                            <p:cond delay="0"/>
                                          </p:stCondLst>
                                        </p:cTn>
                                        <p:tgtEl>
                                          <p:spTgt spid="6319"/>
                                        </p:tgtEl>
                                        <p:attrNameLst>
                                          <p:attrName>style.visibility</p:attrName>
                                        </p:attrNameLst>
                                      </p:cBhvr>
                                      <p:to>
                                        <p:strVal val="visible"/>
                                      </p:to>
                                    </p:set>
                                    <p:animEffect filter="fade" transition="in">
                                      <p:cBhvr>
                                        <p:cTn dur="1000"/>
                                        <p:tgtEl>
                                          <p:spTgt spid="6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6"/>
                                        </p:tgtEl>
                                        <p:attrNameLst>
                                          <p:attrName>style.visibility</p:attrName>
                                        </p:attrNameLst>
                                      </p:cBhvr>
                                      <p:to>
                                        <p:strVal val="visible"/>
                                      </p:to>
                                    </p:set>
                                    <p:animEffect filter="fade" transition="in">
                                      <p:cBhvr>
                                        <p:cTn dur="1000"/>
                                        <p:tgtEl>
                                          <p:spTgt spid="6316"/>
                                        </p:tgtEl>
                                      </p:cBhvr>
                                    </p:animEffect>
                                  </p:childTnLst>
                                </p:cTn>
                              </p:par>
                              <p:par>
                                <p:cTn fill="hold" nodeType="withEffect" presetClass="entr" presetID="10" presetSubtype="0">
                                  <p:stCondLst>
                                    <p:cond delay="0"/>
                                  </p:stCondLst>
                                  <p:childTnLst>
                                    <p:set>
                                      <p:cBhvr>
                                        <p:cTn dur="1" fill="hold">
                                          <p:stCondLst>
                                            <p:cond delay="0"/>
                                          </p:stCondLst>
                                        </p:cTn>
                                        <p:tgtEl>
                                          <p:spTgt spid="6321"/>
                                        </p:tgtEl>
                                        <p:attrNameLst>
                                          <p:attrName>style.visibility</p:attrName>
                                        </p:attrNameLst>
                                      </p:cBhvr>
                                      <p:to>
                                        <p:strVal val="visible"/>
                                      </p:to>
                                    </p:set>
                                    <p:animEffect filter="fade" transition="in">
                                      <p:cBhvr>
                                        <p:cTn dur="1000"/>
                                        <p:tgtEl>
                                          <p:spTgt spid="6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7"/>
                                        </p:tgtEl>
                                        <p:attrNameLst>
                                          <p:attrName>style.visibility</p:attrName>
                                        </p:attrNameLst>
                                      </p:cBhvr>
                                      <p:to>
                                        <p:strVal val="visible"/>
                                      </p:to>
                                    </p:set>
                                    <p:animEffect filter="fade" transition="in">
                                      <p:cBhvr>
                                        <p:cTn dur="1000"/>
                                        <p:tgtEl>
                                          <p:spTgt spid="6317"/>
                                        </p:tgtEl>
                                      </p:cBhvr>
                                    </p:animEffect>
                                  </p:childTnLst>
                                </p:cTn>
                              </p:par>
                              <p:par>
                                <p:cTn fill="hold" nodeType="withEffect" presetClass="entr" presetID="10" presetSubtype="0">
                                  <p:stCondLst>
                                    <p:cond delay="0"/>
                                  </p:stCondLst>
                                  <p:childTnLst>
                                    <p:set>
                                      <p:cBhvr>
                                        <p:cTn dur="1" fill="hold">
                                          <p:stCondLst>
                                            <p:cond delay="0"/>
                                          </p:stCondLst>
                                        </p:cTn>
                                        <p:tgtEl>
                                          <p:spTgt spid="6320"/>
                                        </p:tgtEl>
                                        <p:attrNameLst>
                                          <p:attrName>style.visibility</p:attrName>
                                        </p:attrNameLst>
                                      </p:cBhvr>
                                      <p:to>
                                        <p:strVal val="visible"/>
                                      </p:to>
                                    </p:set>
                                    <p:animEffect filter="fade" transition="in">
                                      <p:cBhvr>
                                        <p:cTn dur="1000"/>
                                        <p:tgtEl>
                                          <p:spTgt spid="6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8"/>
                                        </p:tgtEl>
                                        <p:attrNameLst>
                                          <p:attrName>style.visibility</p:attrName>
                                        </p:attrNameLst>
                                      </p:cBhvr>
                                      <p:to>
                                        <p:strVal val="visible"/>
                                      </p:to>
                                    </p:set>
                                    <p:animEffect filter="fade" transition="in">
                                      <p:cBhvr>
                                        <p:cTn dur="1000"/>
                                        <p:tgtEl>
                                          <p:spTgt spid="6318"/>
                                        </p:tgtEl>
                                      </p:cBhvr>
                                    </p:animEffect>
                                  </p:childTnLst>
                                </p:cTn>
                              </p:par>
                              <p:par>
                                <p:cTn fill="hold" nodeType="withEffect" presetClass="entr" presetID="10" presetSubtype="0">
                                  <p:stCondLst>
                                    <p:cond delay="0"/>
                                  </p:stCondLst>
                                  <p:childTnLst>
                                    <p:set>
                                      <p:cBhvr>
                                        <p:cTn dur="1" fill="hold">
                                          <p:stCondLst>
                                            <p:cond delay="0"/>
                                          </p:stCondLst>
                                        </p:cTn>
                                        <p:tgtEl>
                                          <p:spTgt spid="6322"/>
                                        </p:tgtEl>
                                        <p:attrNameLst>
                                          <p:attrName>style.visibility</p:attrName>
                                        </p:attrNameLst>
                                      </p:cBhvr>
                                      <p:to>
                                        <p:strVal val="visible"/>
                                      </p:to>
                                    </p:set>
                                    <p:animEffect filter="fade" transition="in">
                                      <p:cBhvr>
                                        <p:cTn dur="1000"/>
                                        <p:tgtEl>
                                          <p:spTgt spid="6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7" name="Shape 6327"/>
        <p:cNvGrpSpPr/>
        <p:nvPr/>
      </p:nvGrpSpPr>
      <p:grpSpPr>
        <a:xfrm>
          <a:off x="0" y="0"/>
          <a:ext cx="0" cy="0"/>
          <a:chOff x="0" y="0"/>
          <a:chExt cx="0" cy="0"/>
        </a:xfrm>
      </p:grpSpPr>
      <p:grpSp>
        <p:nvGrpSpPr>
          <p:cNvPr id="6328" name="Google Shape;6328;p60"/>
          <p:cNvGrpSpPr/>
          <p:nvPr/>
        </p:nvGrpSpPr>
        <p:grpSpPr>
          <a:xfrm>
            <a:off x="311700" y="3173225"/>
            <a:ext cx="2901101" cy="1912800"/>
            <a:chOff x="311700" y="3020825"/>
            <a:chExt cx="2901101" cy="1912800"/>
          </a:xfrm>
        </p:grpSpPr>
        <p:sp>
          <p:nvSpPr>
            <p:cNvPr id="6329" name="Google Shape;6329;p60"/>
            <p:cNvSpPr/>
            <p:nvPr/>
          </p:nvSpPr>
          <p:spPr>
            <a:xfrm>
              <a:off x="311700" y="3020825"/>
              <a:ext cx="2901000" cy="1912800"/>
            </a:xfrm>
            <a:prstGeom prst="roundRect">
              <a:avLst>
                <a:gd fmla="val 10155"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b="1" baseline="-25000">
                <a:latin typeface="Times New Roman"/>
                <a:ea typeface="Times New Roman"/>
                <a:cs typeface="Times New Roman"/>
                <a:sym typeface="Times New Roman"/>
              </a:endParaRPr>
            </a:p>
          </p:txBody>
        </p:sp>
        <p:sp>
          <p:nvSpPr>
            <p:cNvPr id="6330" name="Google Shape;6330;p60"/>
            <p:cNvSpPr txBox="1"/>
            <p:nvPr/>
          </p:nvSpPr>
          <p:spPr>
            <a:xfrm>
              <a:off x="475485" y="3066755"/>
              <a:ext cx="16692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Visual Encoding (t)</a:t>
              </a:r>
              <a:endParaRPr>
                <a:latin typeface="Roboto Light"/>
                <a:ea typeface="Roboto Light"/>
                <a:cs typeface="Roboto Light"/>
                <a:sym typeface="Roboto Light"/>
              </a:endParaRPr>
            </a:p>
          </p:txBody>
        </p:sp>
        <p:sp>
          <p:nvSpPr>
            <p:cNvPr id="6331" name="Google Shape;6331;p60"/>
            <p:cNvSpPr/>
            <p:nvPr/>
          </p:nvSpPr>
          <p:spPr>
            <a:xfrm rot="-5400000">
              <a:off x="2446947" y="3993680"/>
              <a:ext cx="144300" cy="164700"/>
            </a:xfrm>
            <a:prstGeom prst="downArrow">
              <a:avLst>
                <a:gd fmla="val 50000" name="adj1"/>
                <a:gd fmla="val 50000"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0"/>
            <p:cNvSpPr/>
            <p:nvPr/>
          </p:nvSpPr>
          <p:spPr>
            <a:xfrm rot="-5400000">
              <a:off x="1984787" y="3953464"/>
              <a:ext cx="1556100" cy="2451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Encoding</a:t>
              </a:r>
              <a:endParaRPr/>
            </a:p>
          </p:txBody>
        </p:sp>
        <p:sp>
          <p:nvSpPr>
            <p:cNvPr id="6333" name="Google Shape;6333;p60"/>
            <p:cNvSpPr txBox="1"/>
            <p:nvPr/>
          </p:nvSpPr>
          <p:spPr>
            <a:xfrm>
              <a:off x="2809001" y="3890980"/>
              <a:ext cx="403800" cy="2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v</a:t>
              </a:r>
              <a:r>
                <a:rPr b="1" baseline="-25000" i="1" lang="en">
                  <a:solidFill>
                    <a:schemeClr val="dk1"/>
                  </a:solidFill>
                  <a:latin typeface="Times New Roman"/>
                  <a:ea typeface="Times New Roman"/>
                  <a:cs typeface="Times New Roman"/>
                  <a:sym typeface="Times New Roman"/>
                </a:rPr>
                <a:t>t</a:t>
              </a:r>
              <a:endParaRPr baseline="-25000" i="1"/>
            </a:p>
          </p:txBody>
        </p:sp>
        <p:sp>
          <p:nvSpPr>
            <p:cNvPr id="6334" name="Google Shape;6334;p60"/>
            <p:cNvSpPr/>
            <p:nvPr/>
          </p:nvSpPr>
          <p:spPr>
            <a:xfrm rot="-5400000">
              <a:off x="1479739" y="3953465"/>
              <a:ext cx="1591200" cy="245100"/>
            </a:xfrm>
            <a:prstGeom prst="roundRect">
              <a:avLst>
                <a:gd fmla="val 50000"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Resnet Conv5</a:t>
              </a:r>
              <a:endParaRPr/>
            </a:p>
          </p:txBody>
        </p:sp>
        <p:sp>
          <p:nvSpPr>
            <p:cNvPr id="6335" name="Google Shape;6335;p60"/>
            <p:cNvSpPr/>
            <p:nvPr/>
          </p:nvSpPr>
          <p:spPr>
            <a:xfrm rot="-5400000">
              <a:off x="1957043" y="3993684"/>
              <a:ext cx="144300" cy="164700"/>
            </a:xfrm>
            <a:prstGeom prst="downArrow">
              <a:avLst>
                <a:gd fmla="val 50000" name="adj1"/>
                <a:gd fmla="val 50000"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6" name="Google Shape;6336;p60"/>
          <p:cNvSpPr/>
          <p:nvPr/>
        </p:nvSpPr>
        <p:spPr>
          <a:xfrm>
            <a:off x="5749816" y="3980442"/>
            <a:ext cx="935400" cy="410400"/>
          </a:xfrm>
          <a:prstGeom prst="roundRect">
            <a:avLst>
              <a:gd fmla="val 20995" name="adj"/>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LSTM</a:t>
            </a:r>
            <a:endParaRPr b="1">
              <a:latin typeface="Roboto"/>
              <a:ea typeface="Roboto"/>
              <a:cs typeface="Roboto"/>
              <a:sym typeface="Roboto"/>
            </a:endParaRPr>
          </a:p>
        </p:txBody>
      </p:sp>
      <p:sp>
        <p:nvSpPr>
          <p:cNvPr id="6337" name="Google Shape;6337;p60"/>
          <p:cNvSpPr txBox="1"/>
          <p:nvPr/>
        </p:nvSpPr>
        <p:spPr>
          <a:xfrm>
            <a:off x="5825275" y="4663538"/>
            <a:ext cx="784500" cy="2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a</a:t>
            </a:r>
            <a:r>
              <a:rPr b="1" baseline="-25000" i="1" lang="en">
                <a:solidFill>
                  <a:schemeClr val="dk1"/>
                </a:solidFill>
                <a:latin typeface="Times New Roman"/>
                <a:ea typeface="Times New Roman"/>
                <a:cs typeface="Times New Roman"/>
                <a:sym typeface="Times New Roman"/>
              </a:rPr>
              <a:t>t</a:t>
            </a:r>
            <a:r>
              <a:rPr b="1" baseline="-25000" lang="en">
                <a:solidFill>
                  <a:schemeClr val="dk1"/>
                </a:solidFill>
                <a:latin typeface="Times New Roman"/>
                <a:ea typeface="Times New Roman"/>
                <a:cs typeface="Times New Roman"/>
                <a:sym typeface="Times New Roman"/>
              </a:rPr>
              <a:t> - 1</a:t>
            </a:r>
            <a:endParaRPr/>
          </a:p>
        </p:txBody>
      </p:sp>
      <p:cxnSp>
        <p:nvCxnSpPr>
          <p:cNvPr id="6338" name="Google Shape;6338;p60"/>
          <p:cNvCxnSpPr>
            <a:stCxn id="6337" idx="0"/>
            <a:endCxn id="6336" idx="2"/>
          </p:cNvCxnSpPr>
          <p:nvPr/>
        </p:nvCxnSpPr>
        <p:spPr>
          <a:xfrm rot="10800000">
            <a:off x="6217525" y="4390838"/>
            <a:ext cx="0" cy="272700"/>
          </a:xfrm>
          <a:prstGeom prst="straightConnector1">
            <a:avLst/>
          </a:prstGeom>
          <a:noFill/>
          <a:ln cap="flat" cmpd="sng" w="19050">
            <a:solidFill>
              <a:srgbClr val="000000"/>
            </a:solidFill>
            <a:prstDash val="solid"/>
            <a:round/>
            <a:headEnd len="med" w="med" type="none"/>
            <a:tailEnd len="med" w="med" type="stealth"/>
          </a:ln>
        </p:spPr>
      </p:cxnSp>
      <p:sp>
        <p:nvSpPr>
          <p:cNvPr id="6339" name="Google Shape;6339;p60"/>
          <p:cNvSpPr txBox="1"/>
          <p:nvPr/>
        </p:nvSpPr>
        <p:spPr>
          <a:xfrm>
            <a:off x="5972900" y="2992700"/>
            <a:ext cx="489300" cy="2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h</a:t>
            </a:r>
            <a:r>
              <a:rPr b="1" baseline="-25000" i="1" lang="en">
                <a:solidFill>
                  <a:schemeClr val="dk1"/>
                </a:solidFill>
                <a:latin typeface="Times New Roman"/>
                <a:ea typeface="Times New Roman"/>
                <a:cs typeface="Times New Roman"/>
                <a:sym typeface="Times New Roman"/>
              </a:rPr>
              <a:t>t</a:t>
            </a:r>
            <a:r>
              <a:rPr b="1" baseline="-25000" lang="en">
                <a:solidFill>
                  <a:schemeClr val="dk1"/>
                </a:solidFill>
                <a:latin typeface="Times New Roman"/>
                <a:ea typeface="Times New Roman"/>
                <a:cs typeface="Times New Roman"/>
                <a:sym typeface="Times New Roman"/>
              </a:rPr>
              <a:t> </a:t>
            </a:r>
            <a:endParaRPr/>
          </a:p>
        </p:txBody>
      </p:sp>
      <p:cxnSp>
        <p:nvCxnSpPr>
          <p:cNvPr id="6340" name="Google Shape;6340;p60"/>
          <p:cNvCxnSpPr>
            <a:stCxn id="6336" idx="0"/>
            <a:endCxn id="6339" idx="2"/>
          </p:cNvCxnSpPr>
          <p:nvPr/>
        </p:nvCxnSpPr>
        <p:spPr>
          <a:xfrm rot="10800000">
            <a:off x="6217516" y="3261042"/>
            <a:ext cx="0" cy="719400"/>
          </a:xfrm>
          <a:prstGeom prst="straightConnector1">
            <a:avLst/>
          </a:prstGeom>
          <a:noFill/>
          <a:ln cap="flat" cmpd="sng" w="19050">
            <a:solidFill>
              <a:srgbClr val="000000"/>
            </a:solidFill>
            <a:prstDash val="solid"/>
            <a:round/>
            <a:headEnd len="med" w="med" type="none"/>
            <a:tailEnd len="med" w="med" type="stealth"/>
          </a:ln>
        </p:spPr>
      </p:cxnSp>
      <p:sp>
        <p:nvSpPr>
          <p:cNvPr id="6341" name="Google Shape;6341;p60"/>
          <p:cNvSpPr/>
          <p:nvPr/>
        </p:nvSpPr>
        <p:spPr>
          <a:xfrm>
            <a:off x="7221175" y="1788433"/>
            <a:ext cx="1591200" cy="329400"/>
          </a:xfrm>
          <a:prstGeom prst="rect">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Action Decoder</a:t>
            </a:r>
            <a:endParaRPr/>
          </a:p>
        </p:txBody>
      </p:sp>
      <p:cxnSp>
        <p:nvCxnSpPr>
          <p:cNvPr id="6342" name="Google Shape;6342;p60"/>
          <p:cNvCxnSpPr>
            <a:stCxn id="6339" idx="0"/>
            <a:endCxn id="6343" idx="2"/>
          </p:cNvCxnSpPr>
          <p:nvPr/>
        </p:nvCxnSpPr>
        <p:spPr>
          <a:xfrm rot="10800000">
            <a:off x="6217550" y="2529200"/>
            <a:ext cx="0" cy="463500"/>
          </a:xfrm>
          <a:prstGeom prst="straightConnector1">
            <a:avLst/>
          </a:prstGeom>
          <a:noFill/>
          <a:ln cap="flat" cmpd="sng" w="19050">
            <a:solidFill>
              <a:srgbClr val="000000"/>
            </a:solidFill>
            <a:prstDash val="solid"/>
            <a:round/>
            <a:headEnd len="med" w="med" type="none"/>
            <a:tailEnd len="med" w="med" type="stealth"/>
          </a:ln>
        </p:spPr>
      </p:cxnSp>
      <p:sp>
        <p:nvSpPr>
          <p:cNvPr id="6344" name="Google Shape;6344;p60"/>
          <p:cNvSpPr txBox="1"/>
          <p:nvPr>
            <p:ph type="ctrTitle"/>
          </p:nvPr>
        </p:nvSpPr>
        <p:spPr>
          <a:xfrm>
            <a:off x="311700" y="487754"/>
            <a:ext cx="63735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800"/>
              <a:t>ALFRED Seq2Seq</a:t>
            </a:r>
            <a:endParaRPr sz="2800"/>
          </a:p>
        </p:txBody>
      </p:sp>
      <p:cxnSp>
        <p:nvCxnSpPr>
          <p:cNvPr id="6345" name="Google Shape;6345;p60"/>
          <p:cNvCxnSpPr>
            <a:stCxn id="6341" idx="0"/>
            <a:endCxn id="6346" idx="2"/>
          </p:cNvCxnSpPr>
          <p:nvPr/>
        </p:nvCxnSpPr>
        <p:spPr>
          <a:xfrm rot="10800000">
            <a:off x="8016775" y="1499533"/>
            <a:ext cx="0" cy="288900"/>
          </a:xfrm>
          <a:prstGeom prst="straightConnector1">
            <a:avLst/>
          </a:prstGeom>
          <a:noFill/>
          <a:ln cap="flat" cmpd="sng" w="19050">
            <a:solidFill>
              <a:srgbClr val="000000"/>
            </a:solidFill>
            <a:prstDash val="solid"/>
            <a:round/>
            <a:headEnd len="med" w="med" type="none"/>
            <a:tailEnd len="med" w="med" type="stealth"/>
          </a:ln>
        </p:spPr>
      </p:cxnSp>
      <p:sp>
        <p:nvSpPr>
          <p:cNvPr id="6346" name="Google Shape;6346;p60"/>
          <p:cNvSpPr txBox="1"/>
          <p:nvPr/>
        </p:nvSpPr>
        <p:spPr>
          <a:xfrm>
            <a:off x="7382125" y="1170125"/>
            <a:ext cx="1269300" cy="3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a</a:t>
            </a:r>
            <a:r>
              <a:rPr b="1" baseline="-25000" i="1" lang="en">
                <a:solidFill>
                  <a:schemeClr val="dk1"/>
                </a:solidFill>
                <a:latin typeface="Times New Roman"/>
                <a:ea typeface="Times New Roman"/>
                <a:cs typeface="Times New Roman"/>
                <a:sym typeface="Times New Roman"/>
              </a:rPr>
              <a:t>t</a:t>
            </a:r>
            <a:r>
              <a:rPr b="1" baseline="-25000"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 m</a:t>
            </a:r>
            <a:r>
              <a:rPr b="1" baseline="-25000" i="1" lang="en">
                <a:solidFill>
                  <a:schemeClr val="dk1"/>
                </a:solidFill>
                <a:latin typeface="Times New Roman"/>
                <a:ea typeface="Times New Roman"/>
                <a:cs typeface="Times New Roman"/>
                <a:sym typeface="Times New Roman"/>
              </a:rPr>
              <a:t>t</a:t>
            </a:r>
            <a:endParaRPr/>
          </a:p>
        </p:txBody>
      </p:sp>
      <p:grpSp>
        <p:nvGrpSpPr>
          <p:cNvPr id="6347" name="Google Shape;6347;p60"/>
          <p:cNvGrpSpPr/>
          <p:nvPr/>
        </p:nvGrpSpPr>
        <p:grpSpPr>
          <a:xfrm>
            <a:off x="311700" y="1168625"/>
            <a:ext cx="3960300" cy="1912800"/>
            <a:chOff x="311700" y="1168625"/>
            <a:chExt cx="3960300" cy="1912800"/>
          </a:xfrm>
        </p:grpSpPr>
        <p:sp>
          <p:nvSpPr>
            <p:cNvPr id="6348" name="Google Shape;6348;p60"/>
            <p:cNvSpPr/>
            <p:nvPr/>
          </p:nvSpPr>
          <p:spPr>
            <a:xfrm>
              <a:off x="311700" y="1168625"/>
              <a:ext cx="3960300" cy="1912800"/>
            </a:xfrm>
            <a:prstGeom prst="roundRect">
              <a:avLst>
                <a:gd fmla="val 10155"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b="1" baseline="-25000">
                <a:latin typeface="Times New Roman"/>
                <a:ea typeface="Times New Roman"/>
                <a:cs typeface="Times New Roman"/>
                <a:sym typeface="Times New Roman"/>
              </a:endParaRPr>
            </a:p>
          </p:txBody>
        </p:sp>
        <p:sp>
          <p:nvSpPr>
            <p:cNvPr id="6349" name="Google Shape;6349;p60"/>
            <p:cNvSpPr txBox="1"/>
            <p:nvPr/>
          </p:nvSpPr>
          <p:spPr>
            <a:xfrm>
              <a:off x="508005" y="1241075"/>
              <a:ext cx="36000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Language Instructions Encoding (t=0)</a:t>
              </a:r>
              <a:endParaRPr>
                <a:latin typeface="Roboto Light"/>
                <a:ea typeface="Roboto Light"/>
                <a:cs typeface="Roboto Light"/>
                <a:sym typeface="Roboto Light"/>
              </a:endParaRPr>
            </a:p>
          </p:txBody>
        </p:sp>
        <p:sp>
          <p:nvSpPr>
            <p:cNvPr id="6350" name="Google Shape;6350;p60"/>
            <p:cNvSpPr txBox="1"/>
            <p:nvPr/>
          </p:nvSpPr>
          <p:spPr>
            <a:xfrm>
              <a:off x="393950" y="1536675"/>
              <a:ext cx="3782100" cy="71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800">
                  <a:latin typeface="Lato"/>
                  <a:ea typeface="Lato"/>
                  <a:cs typeface="Lato"/>
                  <a:sym typeface="Lato"/>
                </a:rPr>
                <a:t>Put a chilled cup of water in the cupboard. Take a step to your right then walk to the counter in front of you then turn right and walk to the fridge. Open the freezer and grab the glass from behind the egg then close the door. Turn around and walk to the counter then turn right. Put the cup in the sink then full it with water and pick it back up remembering to shut off the tap.  ...</a:t>
              </a:r>
              <a:endParaRPr sz="800">
                <a:latin typeface="Lato"/>
                <a:ea typeface="Lato"/>
                <a:cs typeface="Lato"/>
                <a:sym typeface="Lato"/>
              </a:endParaRPr>
            </a:p>
          </p:txBody>
        </p:sp>
        <p:sp>
          <p:nvSpPr>
            <p:cNvPr id="6351" name="Google Shape;6351;p60"/>
            <p:cNvSpPr/>
            <p:nvPr/>
          </p:nvSpPr>
          <p:spPr>
            <a:xfrm>
              <a:off x="1487395" y="2601629"/>
              <a:ext cx="288600" cy="2682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chemeClr val="dk1"/>
                  </a:solidFill>
                  <a:latin typeface="Times New Roman"/>
                  <a:ea typeface="Times New Roman"/>
                  <a:cs typeface="Times New Roman"/>
                  <a:sym typeface="Times New Roman"/>
                </a:rPr>
                <a:t>x</a:t>
              </a:r>
              <a:r>
                <a:rPr b="1" baseline="-25000" lang="en" sz="800">
                  <a:solidFill>
                    <a:schemeClr val="dk1"/>
                  </a:solidFill>
                  <a:latin typeface="Times New Roman"/>
                  <a:ea typeface="Times New Roman"/>
                  <a:cs typeface="Times New Roman"/>
                  <a:sym typeface="Times New Roman"/>
                </a:rPr>
                <a:t>1</a:t>
              </a:r>
              <a:endParaRPr/>
            </a:p>
          </p:txBody>
        </p:sp>
        <p:sp>
          <p:nvSpPr>
            <p:cNvPr id="6352" name="Google Shape;6352;p60"/>
            <p:cNvSpPr/>
            <p:nvPr/>
          </p:nvSpPr>
          <p:spPr>
            <a:xfrm>
              <a:off x="1775941" y="2601629"/>
              <a:ext cx="288600" cy="2682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chemeClr val="dk1"/>
                  </a:solidFill>
                  <a:latin typeface="Times New Roman"/>
                  <a:ea typeface="Times New Roman"/>
                  <a:cs typeface="Times New Roman"/>
                  <a:sym typeface="Times New Roman"/>
                </a:rPr>
                <a:t>x</a:t>
              </a:r>
              <a:r>
                <a:rPr b="1" baseline="-25000" lang="en" sz="800">
                  <a:solidFill>
                    <a:schemeClr val="dk1"/>
                  </a:solidFill>
                  <a:latin typeface="Times New Roman"/>
                  <a:ea typeface="Times New Roman"/>
                  <a:cs typeface="Times New Roman"/>
                  <a:sym typeface="Times New Roman"/>
                </a:rPr>
                <a:t>2</a:t>
              </a:r>
              <a:endParaRPr/>
            </a:p>
          </p:txBody>
        </p:sp>
        <p:sp>
          <p:nvSpPr>
            <p:cNvPr id="6353" name="Google Shape;6353;p60"/>
            <p:cNvSpPr/>
            <p:nvPr/>
          </p:nvSpPr>
          <p:spPr>
            <a:xfrm>
              <a:off x="2064488" y="2601629"/>
              <a:ext cx="288600" cy="2682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chemeClr val="dk1"/>
                  </a:solidFill>
                  <a:latin typeface="Times New Roman"/>
                  <a:ea typeface="Times New Roman"/>
                  <a:cs typeface="Times New Roman"/>
                  <a:sym typeface="Times New Roman"/>
                </a:rPr>
                <a:t>x</a:t>
              </a:r>
              <a:r>
                <a:rPr b="1" baseline="-25000" lang="en" sz="800">
                  <a:solidFill>
                    <a:schemeClr val="dk1"/>
                  </a:solidFill>
                  <a:latin typeface="Times New Roman"/>
                  <a:ea typeface="Times New Roman"/>
                  <a:cs typeface="Times New Roman"/>
                  <a:sym typeface="Times New Roman"/>
                </a:rPr>
                <a:t>3</a:t>
              </a:r>
              <a:endParaRPr/>
            </a:p>
          </p:txBody>
        </p:sp>
        <p:sp>
          <p:nvSpPr>
            <p:cNvPr id="6354" name="Google Shape;6354;p60"/>
            <p:cNvSpPr/>
            <p:nvPr/>
          </p:nvSpPr>
          <p:spPr>
            <a:xfrm>
              <a:off x="2353034" y="2601629"/>
              <a:ext cx="441000" cy="268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55" name="Google Shape;6355;p60"/>
            <p:cNvSpPr/>
            <p:nvPr/>
          </p:nvSpPr>
          <p:spPr>
            <a:xfrm>
              <a:off x="2794009" y="2601629"/>
              <a:ext cx="288600" cy="2682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chemeClr val="dk1"/>
                  </a:solidFill>
                  <a:latin typeface="Times New Roman"/>
                  <a:ea typeface="Times New Roman"/>
                  <a:cs typeface="Times New Roman"/>
                  <a:sym typeface="Times New Roman"/>
                </a:rPr>
                <a:t>x</a:t>
              </a:r>
              <a:r>
                <a:rPr b="1" baseline="-25000" i="1" lang="en" sz="800">
                  <a:solidFill>
                    <a:schemeClr val="dk1"/>
                  </a:solidFill>
                  <a:latin typeface="Times New Roman"/>
                  <a:ea typeface="Times New Roman"/>
                  <a:cs typeface="Times New Roman"/>
                  <a:sym typeface="Times New Roman"/>
                </a:rPr>
                <a:t>L</a:t>
              </a:r>
              <a:endParaRPr i="1"/>
            </a:p>
          </p:txBody>
        </p:sp>
        <p:sp>
          <p:nvSpPr>
            <p:cNvPr id="6356" name="Google Shape;6356;p60"/>
            <p:cNvSpPr/>
            <p:nvPr/>
          </p:nvSpPr>
          <p:spPr>
            <a:xfrm>
              <a:off x="1491295" y="2303810"/>
              <a:ext cx="1591200" cy="245100"/>
            </a:xfrm>
            <a:prstGeom prst="roundRect">
              <a:avLst>
                <a:gd fmla="val 50000"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BiLSTM  Encoder</a:t>
              </a:r>
              <a:endParaRPr/>
            </a:p>
          </p:txBody>
        </p:sp>
        <p:sp>
          <p:nvSpPr>
            <p:cNvPr id="6357" name="Google Shape;6357;p60"/>
            <p:cNvSpPr txBox="1"/>
            <p:nvPr/>
          </p:nvSpPr>
          <p:spPr>
            <a:xfrm>
              <a:off x="2117046" y="2783980"/>
              <a:ext cx="288600" cy="2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x</a:t>
              </a:r>
              <a:endParaRPr baseline="-25000" i="1"/>
            </a:p>
          </p:txBody>
        </p:sp>
      </p:grpSp>
      <p:cxnSp>
        <p:nvCxnSpPr>
          <p:cNvPr id="6358" name="Google Shape;6358;p60"/>
          <p:cNvCxnSpPr>
            <a:stCxn id="6333" idx="3"/>
            <a:endCxn id="6336" idx="1"/>
          </p:cNvCxnSpPr>
          <p:nvPr/>
        </p:nvCxnSpPr>
        <p:spPr>
          <a:xfrm flipH="1" rot="10800000">
            <a:off x="3212801" y="4185580"/>
            <a:ext cx="2537100" cy="1800"/>
          </a:xfrm>
          <a:prstGeom prst="straightConnector1">
            <a:avLst/>
          </a:prstGeom>
          <a:noFill/>
          <a:ln cap="flat" cmpd="sng" w="19050">
            <a:solidFill>
              <a:srgbClr val="000000"/>
            </a:solidFill>
            <a:prstDash val="solid"/>
            <a:round/>
            <a:headEnd len="med" w="med" type="none"/>
            <a:tailEnd len="med" w="med" type="triangle"/>
          </a:ln>
        </p:spPr>
      </p:cxnSp>
      <p:sp>
        <p:nvSpPr>
          <p:cNvPr id="6343" name="Google Shape;6343;p60"/>
          <p:cNvSpPr/>
          <p:nvPr/>
        </p:nvSpPr>
        <p:spPr>
          <a:xfrm>
            <a:off x="5421920" y="2283972"/>
            <a:ext cx="1591200" cy="245100"/>
          </a:xfrm>
          <a:prstGeom prst="roundRect">
            <a:avLst>
              <a:gd fmla="val 50000"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Attention over </a:t>
            </a:r>
            <a:r>
              <a:rPr i="1" lang="en">
                <a:latin typeface="Lato"/>
                <a:ea typeface="Lato"/>
                <a:cs typeface="Lato"/>
                <a:sym typeface="Lato"/>
              </a:rPr>
              <a:t>x</a:t>
            </a:r>
            <a:endParaRPr i="1"/>
          </a:p>
        </p:txBody>
      </p:sp>
      <p:cxnSp>
        <p:nvCxnSpPr>
          <p:cNvPr id="6359" name="Google Shape;6359;p60"/>
          <p:cNvCxnSpPr/>
          <p:nvPr/>
        </p:nvCxnSpPr>
        <p:spPr>
          <a:xfrm>
            <a:off x="4696600" y="2119785"/>
            <a:ext cx="0" cy="298800"/>
          </a:xfrm>
          <a:prstGeom prst="straightConnector1">
            <a:avLst/>
          </a:prstGeom>
          <a:noFill/>
          <a:ln cap="flat" cmpd="sng" w="19050">
            <a:solidFill>
              <a:srgbClr val="000000"/>
            </a:solidFill>
            <a:prstDash val="solid"/>
            <a:round/>
            <a:headEnd len="med" w="med" type="none"/>
            <a:tailEnd len="med" w="med" type="none"/>
          </a:ln>
        </p:spPr>
      </p:cxnSp>
      <p:cxnSp>
        <p:nvCxnSpPr>
          <p:cNvPr id="6360" name="Google Shape;6360;p60"/>
          <p:cNvCxnSpPr>
            <a:stCxn id="6348" idx="3"/>
          </p:cNvCxnSpPr>
          <p:nvPr/>
        </p:nvCxnSpPr>
        <p:spPr>
          <a:xfrm>
            <a:off x="4272000" y="2125025"/>
            <a:ext cx="424500" cy="0"/>
          </a:xfrm>
          <a:prstGeom prst="straightConnector1">
            <a:avLst/>
          </a:prstGeom>
          <a:noFill/>
          <a:ln cap="flat" cmpd="sng" w="19050">
            <a:solidFill>
              <a:srgbClr val="000000"/>
            </a:solidFill>
            <a:prstDash val="solid"/>
            <a:round/>
            <a:headEnd len="med" w="med" type="none"/>
            <a:tailEnd len="med" w="med" type="none"/>
          </a:ln>
        </p:spPr>
      </p:cxnSp>
      <p:cxnSp>
        <p:nvCxnSpPr>
          <p:cNvPr id="6361" name="Google Shape;6361;p60"/>
          <p:cNvCxnSpPr>
            <a:endCxn id="6343" idx="1"/>
          </p:cNvCxnSpPr>
          <p:nvPr/>
        </p:nvCxnSpPr>
        <p:spPr>
          <a:xfrm>
            <a:off x="4686020" y="2406522"/>
            <a:ext cx="735900" cy="0"/>
          </a:xfrm>
          <a:prstGeom prst="straightConnector1">
            <a:avLst/>
          </a:prstGeom>
          <a:noFill/>
          <a:ln cap="flat" cmpd="sng" w="19050">
            <a:solidFill>
              <a:srgbClr val="000000"/>
            </a:solidFill>
            <a:prstDash val="solid"/>
            <a:round/>
            <a:headEnd len="med" w="med" type="none"/>
            <a:tailEnd len="med" w="med" type="triangle"/>
          </a:ln>
        </p:spPr>
      </p:cxnSp>
      <p:cxnSp>
        <p:nvCxnSpPr>
          <p:cNvPr id="6362" name="Google Shape;6362;p60"/>
          <p:cNvCxnSpPr>
            <a:stCxn id="6343" idx="0"/>
            <a:endCxn id="6363" idx="2"/>
          </p:cNvCxnSpPr>
          <p:nvPr/>
        </p:nvCxnSpPr>
        <p:spPr>
          <a:xfrm rot="10800000">
            <a:off x="6217520" y="2123772"/>
            <a:ext cx="0" cy="160200"/>
          </a:xfrm>
          <a:prstGeom prst="straightConnector1">
            <a:avLst/>
          </a:prstGeom>
          <a:noFill/>
          <a:ln cap="flat" cmpd="sng" w="19050">
            <a:solidFill>
              <a:srgbClr val="000000"/>
            </a:solidFill>
            <a:prstDash val="solid"/>
            <a:round/>
            <a:headEnd len="med" w="med" type="none"/>
            <a:tailEnd len="med" w="med" type="stealth"/>
          </a:ln>
        </p:spPr>
      </p:cxnSp>
      <p:sp>
        <p:nvSpPr>
          <p:cNvPr id="6363" name="Google Shape;6363;p60"/>
          <p:cNvSpPr txBox="1"/>
          <p:nvPr/>
        </p:nvSpPr>
        <p:spPr>
          <a:xfrm>
            <a:off x="6045476" y="1794380"/>
            <a:ext cx="344100" cy="3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x</a:t>
            </a:r>
            <a:r>
              <a:rPr b="1" baseline="-25000" i="1" lang="en">
                <a:solidFill>
                  <a:schemeClr val="dk1"/>
                </a:solidFill>
                <a:latin typeface="Times New Roman"/>
                <a:ea typeface="Times New Roman"/>
                <a:cs typeface="Times New Roman"/>
                <a:sym typeface="Times New Roman"/>
              </a:rPr>
              <a:t>t</a:t>
            </a:r>
            <a:endParaRPr baseline="-25000" i="1"/>
          </a:p>
        </p:txBody>
      </p:sp>
      <p:cxnSp>
        <p:nvCxnSpPr>
          <p:cNvPr id="6364" name="Google Shape;6364;p60"/>
          <p:cNvCxnSpPr/>
          <p:nvPr/>
        </p:nvCxnSpPr>
        <p:spPr>
          <a:xfrm>
            <a:off x="6452565" y="3126800"/>
            <a:ext cx="1573800" cy="0"/>
          </a:xfrm>
          <a:prstGeom prst="straightConnector1">
            <a:avLst/>
          </a:prstGeom>
          <a:noFill/>
          <a:ln cap="flat" cmpd="sng" w="19050">
            <a:solidFill>
              <a:srgbClr val="000000"/>
            </a:solidFill>
            <a:prstDash val="solid"/>
            <a:round/>
            <a:headEnd len="med" w="med" type="none"/>
            <a:tailEnd len="med" w="med" type="none"/>
          </a:ln>
        </p:spPr>
      </p:cxnSp>
      <p:cxnSp>
        <p:nvCxnSpPr>
          <p:cNvPr id="6365" name="Google Shape;6365;p60"/>
          <p:cNvCxnSpPr>
            <a:stCxn id="6363" idx="3"/>
            <a:endCxn id="6341" idx="1"/>
          </p:cNvCxnSpPr>
          <p:nvPr/>
        </p:nvCxnSpPr>
        <p:spPr>
          <a:xfrm flipH="1" rot="10800000">
            <a:off x="6389576" y="1953080"/>
            <a:ext cx="831600" cy="6000"/>
          </a:xfrm>
          <a:prstGeom prst="straightConnector1">
            <a:avLst/>
          </a:prstGeom>
          <a:noFill/>
          <a:ln cap="flat" cmpd="sng" w="19050">
            <a:solidFill>
              <a:srgbClr val="000000"/>
            </a:solidFill>
            <a:prstDash val="solid"/>
            <a:round/>
            <a:headEnd len="med" w="med" type="none"/>
            <a:tailEnd len="med" w="med" type="triangle"/>
          </a:ln>
        </p:spPr>
      </p:cxnSp>
      <p:cxnSp>
        <p:nvCxnSpPr>
          <p:cNvPr id="6366" name="Google Shape;6366;p60"/>
          <p:cNvCxnSpPr>
            <a:endCxn id="6341" idx="2"/>
          </p:cNvCxnSpPr>
          <p:nvPr/>
        </p:nvCxnSpPr>
        <p:spPr>
          <a:xfrm rot="10800000">
            <a:off x="8016775" y="2117833"/>
            <a:ext cx="0" cy="1013100"/>
          </a:xfrm>
          <a:prstGeom prst="straightConnector1">
            <a:avLst/>
          </a:prstGeom>
          <a:noFill/>
          <a:ln cap="flat" cmpd="sng" w="19050">
            <a:solidFill>
              <a:srgbClr val="000000"/>
            </a:solidFill>
            <a:prstDash val="solid"/>
            <a:round/>
            <a:headEnd len="med" w="med" type="none"/>
            <a:tailEnd len="med" w="med" type="triangle"/>
          </a:ln>
        </p:spPr>
      </p:cxnSp>
      <p:pic>
        <p:nvPicPr>
          <p:cNvPr id="6367" name="Google Shape;6367;p60"/>
          <p:cNvPicPr preferRelativeResize="0"/>
          <p:nvPr/>
        </p:nvPicPr>
        <p:blipFill rotWithShape="1">
          <a:blip r:embed="rId3">
            <a:alphaModFix/>
          </a:blip>
          <a:srcRect b="1171" l="0" r="0" t="1171"/>
          <a:stretch/>
        </p:blipFill>
        <p:spPr>
          <a:xfrm>
            <a:off x="698425" y="3647294"/>
            <a:ext cx="1181173" cy="1161300"/>
          </a:xfrm>
          <a:prstGeom prst="rect">
            <a:avLst/>
          </a:prstGeom>
          <a:noFill/>
          <a:ln>
            <a:noFill/>
          </a:ln>
        </p:spPr>
      </p:pic>
      <p:pic>
        <p:nvPicPr>
          <p:cNvPr id="6368" name="Google Shape;6368;p60"/>
          <p:cNvPicPr preferRelativeResize="0"/>
          <p:nvPr/>
        </p:nvPicPr>
        <p:blipFill rotWithShape="1">
          <a:blip r:embed="rId4">
            <a:alphaModFix/>
          </a:blip>
          <a:srcRect b="504" l="0" r="0" t="504"/>
          <a:stretch/>
        </p:blipFill>
        <p:spPr>
          <a:xfrm>
            <a:off x="7748200" y="81125"/>
            <a:ext cx="1181175" cy="1161303"/>
          </a:xfrm>
          <a:prstGeom prst="rect">
            <a:avLst/>
          </a:prstGeom>
          <a:noFill/>
          <a:ln>
            <a:noFill/>
          </a:ln>
        </p:spPr>
      </p:pic>
      <p:sp>
        <p:nvSpPr>
          <p:cNvPr id="6369" name="Google Shape;6369;p60"/>
          <p:cNvSpPr txBox="1"/>
          <p:nvPr>
            <p:ph idx="1" type="subTitle"/>
          </p:nvPr>
        </p:nvSpPr>
        <p:spPr>
          <a:xfrm>
            <a:off x="6609775" y="81125"/>
            <a:ext cx="1166100" cy="116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400">
                <a:solidFill>
                  <a:srgbClr val="000000"/>
                </a:solidFill>
              </a:rPr>
              <a:t>Put</a:t>
            </a:r>
            <a:br>
              <a:rPr b="1" lang="en" sz="2400">
                <a:solidFill>
                  <a:srgbClr val="000000"/>
                </a:solidFill>
              </a:rPr>
            </a:br>
            <a:r>
              <a:rPr b="1" lang="en" sz="2400">
                <a:solidFill>
                  <a:srgbClr val="000000"/>
                </a:solidFill>
              </a:rPr>
              <a:t>In</a:t>
            </a:r>
            <a:endParaRPr b="1" sz="24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7"/>
                                        </p:tgtEl>
                                        <p:attrNameLst>
                                          <p:attrName>style.visibility</p:attrName>
                                        </p:attrNameLst>
                                      </p:cBhvr>
                                      <p:to>
                                        <p:strVal val="visible"/>
                                      </p:to>
                                    </p:set>
                                    <p:animEffect filter="fade" transition="in">
                                      <p:cBhvr>
                                        <p:cTn dur="1000"/>
                                        <p:tgtEl>
                                          <p:spTgt spid="6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8"/>
                                        </p:tgtEl>
                                        <p:attrNameLst>
                                          <p:attrName>style.visibility</p:attrName>
                                        </p:attrNameLst>
                                      </p:cBhvr>
                                      <p:to>
                                        <p:strVal val="visible"/>
                                      </p:to>
                                    </p:set>
                                    <p:animEffect filter="fade" transition="in">
                                      <p:cBhvr>
                                        <p:cTn dur="1000"/>
                                        <p:tgtEl>
                                          <p:spTgt spid="6328"/>
                                        </p:tgtEl>
                                      </p:cBhvr>
                                    </p:animEffect>
                                  </p:childTnLst>
                                </p:cTn>
                              </p:par>
                              <p:par>
                                <p:cTn fill="hold" nodeType="withEffect" presetClass="entr" presetID="10" presetSubtype="0">
                                  <p:stCondLst>
                                    <p:cond delay="0"/>
                                  </p:stCondLst>
                                  <p:childTnLst>
                                    <p:set>
                                      <p:cBhvr>
                                        <p:cTn dur="1" fill="hold">
                                          <p:stCondLst>
                                            <p:cond delay="0"/>
                                          </p:stCondLst>
                                        </p:cTn>
                                        <p:tgtEl>
                                          <p:spTgt spid="6336"/>
                                        </p:tgtEl>
                                        <p:attrNameLst>
                                          <p:attrName>style.visibility</p:attrName>
                                        </p:attrNameLst>
                                      </p:cBhvr>
                                      <p:to>
                                        <p:strVal val="visible"/>
                                      </p:to>
                                    </p:set>
                                    <p:animEffect filter="fade" transition="in">
                                      <p:cBhvr>
                                        <p:cTn dur="1000"/>
                                        <p:tgtEl>
                                          <p:spTgt spid="6336"/>
                                        </p:tgtEl>
                                      </p:cBhvr>
                                    </p:animEffect>
                                  </p:childTnLst>
                                </p:cTn>
                              </p:par>
                              <p:par>
                                <p:cTn fill="hold" nodeType="withEffect" presetClass="entr" presetID="10" presetSubtype="0">
                                  <p:stCondLst>
                                    <p:cond delay="0"/>
                                  </p:stCondLst>
                                  <p:childTnLst>
                                    <p:set>
                                      <p:cBhvr>
                                        <p:cTn dur="1" fill="hold">
                                          <p:stCondLst>
                                            <p:cond delay="0"/>
                                          </p:stCondLst>
                                        </p:cTn>
                                        <p:tgtEl>
                                          <p:spTgt spid="6367"/>
                                        </p:tgtEl>
                                        <p:attrNameLst>
                                          <p:attrName>style.visibility</p:attrName>
                                        </p:attrNameLst>
                                      </p:cBhvr>
                                      <p:to>
                                        <p:strVal val="visible"/>
                                      </p:to>
                                    </p:set>
                                    <p:animEffect filter="fade" transition="in">
                                      <p:cBhvr>
                                        <p:cTn dur="1000"/>
                                        <p:tgtEl>
                                          <p:spTgt spid="6367"/>
                                        </p:tgtEl>
                                      </p:cBhvr>
                                    </p:animEffect>
                                  </p:childTnLst>
                                </p:cTn>
                              </p:par>
                              <p:par>
                                <p:cTn fill="hold" nodeType="withEffect" presetClass="entr" presetID="10" presetSubtype="0">
                                  <p:stCondLst>
                                    <p:cond delay="0"/>
                                  </p:stCondLst>
                                  <p:childTnLst>
                                    <p:set>
                                      <p:cBhvr>
                                        <p:cTn dur="1" fill="hold">
                                          <p:stCondLst>
                                            <p:cond delay="0"/>
                                          </p:stCondLst>
                                        </p:cTn>
                                        <p:tgtEl>
                                          <p:spTgt spid="6337"/>
                                        </p:tgtEl>
                                        <p:attrNameLst>
                                          <p:attrName>style.visibility</p:attrName>
                                        </p:attrNameLst>
                                      </p:cBhvr>
                                      <p:to>
                                        <p:strVal val="visible"/>
                                      </p:to>
                                    </p:set>
                                    <p:animEffect filter="fade" transition="in">
                                      <p:cBhvr>
                                        <p:cTn dur="1000"/>
                                        <p:tgtEl>
                                          <p:spTgt spid="6337"/>
                                        </p:tgtEl>
                                      </p:cBhvr>
                                    </p:animEffect>
                                  </p:childTnLst>
                                </p:cTn>
                              </p:par>
                              <p:par>
                                <p:cTn fill="hold" nodeType="withEffect" presetClass="entr" presetID="10" presetSubtype="0">
                                  <p:stCondLst>
                                    <p:cond delay="0"/>
                                  </p:stCondLst>
                                  <p:childTnLst>
                                    <p:set>
                                      <p:cBhvr>
                                        <p:cTn dur="1" fill="hold">
                                          <p:stCondLst>
                                            <p:cond delay="0"/>
                                          </p:stCondLst>
                                        </p:cTn>
                                        <p:tgtEl>
                                          <p:spTgt spid="6338"/>
                                        </p:tgtEl>
                                        <p:attrNameLst>
                                          <p:attrName>style.visibility</p:attrName>
                                        </p:attrNameLst>
                                      </p:cBhvr>
                                      <p:to>
                                        <p:strVal val="visible"/>
                                      </p:to>
                                    </p:set>
                                    <p:animEffect filter="fade" transition="in">
                                      <p:cBhvr>
                                        <p:cTn dur="1000"/>
                                        <p:tgtEl>
                                          <p:spTgt spid="6338"/>
                                        </p:tgtEl>
                                      </p:cBhvr>
                                    </p:animEffect>
                                  </p:childTnLst>
                                </p:cTn>
                              </p:par>
                              <p:par>
                                <p:cTn fill="hold" nodeType="withEffect" presetClass="entr" presetID="10" presetSubtype="0">
                                  <p:stCondLst>
                                    <p:cond delay="0"/>
                                  </p:stCondLst>
                                  <p:childTnLst>
                                    <p:set>
                                      <p:cBhvr>
                                        <p:cTn dur="1" fill="hold">
                                          <p:stCondLst>
                                            <p:cond delay="0"/>
                                          </p:stCondLst>
                                        </p:cTn>
                                        <p:tgtEl>
                                          <p:spTgt spid="6358"/>
                                        </p:tgtEl>
                                        <p:attrNameLst>
                                          <p:attrName>style.visibility</p:attrName>
                                        </p:attrNameLst>
                                      </p:cBhvr>
                                      <p:to>
                                        <p:strVal val="visible"/>
                                      </p:to>
                                    </p:set>
                                    <p:animEffect filter="fade" transition="in">
                                      <p:cBhvr>
                                        <p:cTn dur="1000"/>
                                        <p:tgtEl>
                                          <p:spTgt spid="6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9"/>
                                        </p:tgtEl>
                                        <p:attrNameLst>
                                          <p:attrName>style.visibility</p:attrName>
                                        </p:attrNameLst>
                                      </p:cBhvr>
                                      <p:to>
                                        <p:strVal val="visible"/>
                                      </p:to>
                                    </p:set>
                                    <p:animEffect filter="fade" transition="in">
                                      <p:cBhvr>
                                        <p:cTn dur="1000"/>
                                        <p:tgtEl>
                                          <p:spTgt spid="6339"/>
                                        </p:tgtEl>
                                      </p:cBhvr>
                                    </p:animEffect>
                                  </p:childTnLst>
                                </p:cTn>
                              </p:par>
                              <p:par>
                                <p:cTn fill="hold" nodeType="withEffect" presetClass="entr" presetID="10" presetSubtype="0">
                                  <p:stCondLst>
                                    <p:cond delay="0"/>
                                  </p:stCondLst>
                                  <p:childTnLst>
                                    <p:set>
                                      <p:cBhvr>
                                        <p:cTn dur="1" fill="hold">
                                          <p:stCondLst>
                                            <p:cond delay="0"/>
                                          </p:stCondLst>
                                        </p:cTn>
                                        <p:tgtEl>
                                          <p:spTgt spid="6340"/>
                                        </p:tgtEl>
                                        <p:attrNameLst>
                                          <p:attrName>style.visibility</p:attrName>
                                        </p:attrNameLst>
                                      </p:cBhvr>
                                      <p:to>
                                        <p:strVal val="visible"/>
                                      </p:to>
                                    </p:set>
                                    <p:animEffect filter="fade" transition="in">
                                      <p:cBhvr>
                                        <p:cTn dur="1000"/>
                                        <p:tgtEl>
                                          <p:spTgt spid="6340"/>
                                        </p:tgtEl>
                                      </p:cBhvr>
                                    </p:animEffect>
                                  </p:childTnLst>
                                </p:cTn>
                              </p:par>
                              <p:par>
                                <p:cTn fill="hold" nodeType="withEffect" presetClass="entr" presetID="10" presetSubtype="0">
                                  <p:stCondLst>
                                    <p:cond delay="0"/>
                                  </p:stCondLst>
                                  <p:childTnLst>
                                    <p:set>
                                      <p:cBhvr>
                                        <p:cTn dur="1" fill="hold">
                                          <p:stCondLst>
                                            <p:cond delay="0"/>
                                          </p:stCondLst>
                                        </p:cTn>
                                        <p:tgtEl>
                                          <p:spTgt spid="6342"/>
                                        </p:tgtEl>
                                        <p:attrNameLst>
                                          <p:attrName>style.visibility</p:attrName>
                                        </p:attrNameLst>
                                      </p:cBhvr>
                                      <p:to>
                                        <p:strVal val="visible"/>
                                      </p:to>
                                    </p:set>
                                    <p:animEffect filter="fade" transition="in">
                                      <p:cBhvr>
                                        <p:cTn dur="1000"/>
                                        <p:tgtEl>
                                          <p:spTgt spid="6342"/>
                                        </p:tgtEl>
                                      </p:cBhvr>
                                    </p:animEffect>
                                  </p:childTnLst>
                                </p:cTn>
                              </p:par>
                              <p:par>
                                <p:cTn fill="hold" nodeType="withEffect" presetClass="entr" presetID="10" presetSubtype="0">
                                  <p:stCondLst>
                                    <p:cond delay="0"/>
                                  </p:stCondLst>
                                  <p:childTnLst>
                                    <p:set>
                                      <p:cBhvr>
                                        <p:cTn dur="1" fill="hold">
                                          <p:stCondLst>
                                            <p:cond delay="0"/>
                                          </p:stCondLst>
                                        </p:cTn>
                                        <p:tgtEl>
                                          <p:spTgt spid="6343"/>
                                        </p:tgtEl>
                                        <p:attrNameLst>
                                          <p:attrName>style.visibility</p:attrName>
                                        </p:attrNameLst>
                                      </p:cBhvr>
                                      <p:to>
                                        <p:strVal val="visible"/>
                                      </p:to>
                                    </p:set>
                                    <p:animEffect filter="fade" transition="in">
                                      <p:cBhvr>
                                        <p:cTn dur="1000"/>
                                        <p:tgtEl>
                                          <p:spTgt spid="6343"/>
                                        </p:tgtEl>
                                      </p:cBhvr>
                                    </p:animEffect>
                                  </p:childTnLst>
                                </p:cTn>
                              </p:par>
                              <p:par>
                                <p:cTn fill="hold" nodeType="withEffect" presetClass="entr" presetID="10" presetSubtype="0">
                                  <p:stCondLst>
                                    <p:cond delay="0"/>
                                  </p:stCondLst>
                                  <p:childTnLst>
                                    <p:set>
                                      <p:cBhvr>
                                        <p:cTn dur="1" fill="hold">
                                          <p:stCondLst>
                                            <p:cond delay="0"/>
                                          </p:stCondLst>
                                        </p:cTn>
                                        <p:tgtEl>
                                          <p:spTgt spid="6359"/>
                                        </p:tgtEl>
                                        <p:attrNameLst>
                                          <p:attrName>style.visibility</p:attrName>
                                        </p:attrNameLst>
                                      </p:cBhvr>
                                      <p:to>
                                        <p:strVal val="visible"/>
                                      </p:to>
                                    </p:set>
                                    <p:animEffect filter="fade" transition="in">
                                      <p:cBhvr>
                                        <p:cTn dur="1000"/>
                                        <p:tgtEl>
                                          <p:spTgt spid="6359"/>
                                        </p:tgtEl>
                                      </p:cBhvr>
                                    </p:animEffect>
                                  </p:childTnLst>
                                </p:cTn>
                              </p:par>
                              <p:par>
                                <p:cTn fill="hold" nodeType="withEffect" presetClass="entr" presetID="10" presetSubtype="0">
                                  <p:stCondLst>
                                    <p:cond delay="0"/>
                                  </p:stCondLst>
                                  <p:childTnLst>
                                    <p:set>
                                      <p:cBhvr>
                                        <p:cTn dur="1" fill="hold">
                                          <p:stCondLst>
                                            <p:cond delay="0"/>
                                          </p:stCondLst>
                                        </p:cTn>
                                        <p:tgtEl>
                                          <p:spTgt spid="6362"/>
                                        </p:tgtEl>
                                        <p:attrNameLst>
                                          <p:attrName>style.visibility</p:attrName>
                                        </p:attrNameLst>
                                      </p:cBhvr>
                                      <p:to>
                                        <p:strVal val="visible"/>
                                      </p:to>
                                    </p:set>
                                    <p:animEffect filter="fade" transition="in">
                                      <p:cBhvr>
                                        <p:cTn dur="1000"/>
                                        <p:tgtEl>
                                          <p:spTgt spid="6362"/>
                                        </p:tgtEl>
                                      </p:cBhvr>
                                    </p:animEffect>
                                  </p:childTnLst>
                                </p:cTn>
                              </p:par>
                              <p:par>
                                <p:cTn fill="hold" nodeType="withEffect" presetClass="entr" presetID="10" presetSubtype="0">
                                  <p:stCondLst>
                                    <p:cond delay="0"/>
                                  </p:stCondLst>
                                  <p:childTnLst>
                                    <p:set>
                                      <p:cBhvr>
                                        <p:cTn dur="1" fill="hold">
                                          <p:stCondLst>
                                            <p:cond delay="0"/>
                                          </p:stCondLst>
                                        </p:cTn>
                                        <p:tgtEl>
                                          <p:spTgt spid="6363"/>
                                        </p:tgtEl>
                                        <p:attrNameLst>
                                          <p:attrName>style.visibility</p:attrName>
                                        </p:attrNameLst>
                                      </p:cBhvr>
                                      <p:to>
                                        <p:strVal val="visible"/>
                                      </p:to>
                                    </p:set>
                                    <p:animEffect filter="fade" transition="in">
                                      <p:cBhvr>
                                        <p:cTn dur="1000"/>
                                        <p:tgtEl>
                                          <p:spTgt spid="6363"/>
                                        </p:tgtEl>
                                      </p:cBhvr>
                                    </p:animEffect>
                                  </p:childTnLst>
                                </p:cTn>
                              </p:par>
                              <p:par>
                                <p:cTn fill="hold" nodeType="withEffect" presetClass="entr" presetID="10" presetSubtype="0">
                                  <p:stCondLst>
                                    <p:cond delay="0"/>
                                  </p:stCondLst>
                                  <p:childTnLst>
                                    <p:set>
                                      <p:cBhvr>
                                        <p:cTn dur="1" fill="hold">
                                          <p:stCondLst>
                                            <p:cond delay="0"/>
                                          </p:stCondLst>
                                        </p:cTn>
                                        <p:tgtEl>
                                          <p:spTgt spid="6360"/>
                                        </p:tgtEl>
                                        <p:attrNameLst>
                                          <p:attrName>style.visibility</p:attrName>
                                        </p:attrNameLst>
                                      </p:cBhvr>
                                      <p:to>
                                        <p:strVal val="visible"/>
                                      </p:to>
                                    </p:set>
                                    <p:animEffect filter="fade" transition="in">
                                      <p:cBhvr>
                                        <p:cTn dur="1000"/>
                                        <p:tgtEl>
                                          <p:spTgt spid="6360"/>
                                        </p:tgtEl>
                                      </p:cBhvr>
                                    </p:animEffect>
                                  </p:childTnLst>
                                </p:cTn>
                              </p:par>
                              <p:par>
                                <p:cTn fill="hold" nodeType="withEffect" presetClass="entr" presetID="10" presetSubtype="0">
                                  <p:stCondLst>
                                    <p:cond delay="0"/>
                                  </p:stCondLst>
                                  <p:childTnLst>
                                    <p:set>
                                      <p:cBhvr>
                                        <p:cTn dur="1" fill="hold">
                                          <p:stCondLst>
                                            <p:cond delay="0"/>
                                          </p:stCondLst>
                                        </p:cTn>
                                        <p:tgtEl>
                                          <p:spTgt spid="6361"/>
                                        </p:tgtEl>
                                        <p:attrNameLst>
                                          <p:attrName>style.visibility</p:attrName>
                                        </p:attrNameLst>
                                      </p:cBhvr>
                                      <p:to>
                                        <p:strVal val="visible"/>
                                      </p:to>
                                    </p:set>
                                    <p:animEffect filter="fade" transition="in">
                                      <p:cBhvr>
                                        <p:cTn dur="1000"/>
                                        <p:tgtEl>
                                          <p:spTgt spid="6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1"/>
                                        </p:tgtEl>
                                        <p:attrNameLst>
                                          <p:attrName>style.visibility</p:attrName>
                                        </p:attrNameLst>
                                      </p:cBhvr>
                                      <p:to>
                                        <p:strVal val="visible"/>
                                      </p:to>
                                    </p:set>
                                    <p:animEffect filter="fade" transition="in">
                                      <p:cBhvr>
                                        <p:cTn dur="1000"/>
                                        <p:tgtEl>
                                          <p:spTgt spid="6341"/>
                                        </p:tgtEl>
                                      </p:cBhvr>
                                    </p:animEffect>
                                  </p:childTnLst>
                                </p:cTn>
                              </p:par>
                              <p:par>
                                <p:cTn fill="hold" nodeType="withEffect" presetClass="entr" presetID="10" presetSubtype="0">
                                  <p:stCondLst>
                                    <p:cond delay="0"/>
                                  </p:stCondLst>
                                  <p:childTnLst>
                                    <p:set>
                                      <p:cBhvr>
                                        <p:cTn dur="1" fill="hold">
                                          <p:stCondLst>
                                            <p:cond delay="0"/>
                                          </p:stCondLst>
                                        </p:cTn>
                                        <p:tgtEl>
                                          <p:spTgt spid="6345"/>
                                        </p:tgtEl>
                                        <p:attrNameLst>
                                          <p:attrName>style.visibility</p:attrName>
                                        </p:attrNameLst>
                                      </p:cBhvr>
                                      <p:to>
                                        <p:strVal val="visible"/>
                                      </p:to>
                                    </p:set>
                                    <p:animEffect filter="fade" transition="in">
                                      <p:cBhvr>
                                        <p:cTn dur="1000"/>
                                        <p:tgtEl>
                                          <p:spTgt spid="6345"/>
                                        </p:tgtEl>
                                      </p:cBhvr>
                                    </p:animEffect>
                                  </p:childTnLst>
                                </p:cTn>
                              </p:par>
                              <p:par>
                                <p:cTn fill="hold" nodeType="withEffect" presetClass="entr" presetID="10" presetSubtype="0">
                                  <p:stCondLst>
                                    <p:cond delay="0"/>
                                  </p:stCondLst>
                                  <p:childTnLst>
                                    <p:set>
                                      <p:cBhvr>
                                        <p:cTn dur="1" fill="hold">
                                          <p:stCondLst>
                                            <p:cond delay="0"/>
                                          </p:stCondLst>
                                        </p:cTn>
                                        <p:tgtEl>
                                          <p:spTgt spid="6364"/>
                                        </p:tgtEl>
                                        <p:attrNameLst>
                                          <p:attrName>style.visibility</p:attrName>
                                        </p:attrNameLst>
                                      </p:cBhvr>
                                      <p:to>
                                        <p:strVal val="visible"/>
                                      </p:to>
                                    </p:set>
                                    <p:animEffect filter="fade" transition="in">
                                      <p:cBhvr>
                                        <p:cTn dur="1000"/>
                                        <p:tgtEl>
                                          <p:spTgt spid="6364"/>
                                        </p:tgtEl>
                                      </p:cBhvr>
                                    </p:animEffect>
                                  </p:childTnLst>
                                </p:cTn>
                              </p:par>
                              <p:par>
                                <p:cTn fill="hold" nodeType="withEffect" presetClass="entr" presetID="10" presetSubtype="0">
                                  <p:stCondLst>
                                    <p:cond delay="0"/>
                                  </p:stCondLst>
                                  <p:childTnLst>
                                    <p:set>
                                      <p:cBhvr>
                                        <p:cTn dur="1" fill="hold">
                                          <p:stCondLst>
                                            <p:cond delay="0"/>
                                          </p:stCondLst>
                                        </p:cTn>
                                        <p:tgtEl>
                                          <p:spTgt spid="6365"/>
                                        </p:tgtEl>
                                        <p:attrNameLst>
                                          <p:attrName>style.visibility</p:attrName>
                                        </p:attrNameLst>
                                      </p:cBhvr>
                                      <p:to>
                                        <p:strVal val="visible"/>
                                      </p:to>
                                    </p:set>
                                    <p:animEffect filter="fade" transition="in">
                                      <p:cBhvr>
                                        <p:cTn dur="1000"/>
                                        <p:tgtEl>
                                          <p:spTgt spid="6365"/>
                                        </p:tgtEl>
                                      </p:cBhvr>
                                    </p:animEffect>
                                  </p:childTnLst>
                                </p:cTn>
                              </p:par>
                              <p:par>
                                <p:cTn fill="hold" nodeType="withEffect" presetClass="entr" presetID="10" presetSubtype="0">
                                  <p:stCondLst>
                                    <p:cond delay="0"/>
                                  </p:stCondLst>
                                  <p:childTnLst>
                                    <p:set>
                                      <p:cBhvr>
                                        <p:cTn dur="1" fill="hold">
                                          <p:stCondLst>
                                            <p:cond delay="0"/>
                                          </p:stCondLst>
                                        </p:cTn>
                                        <p:tgtEl>
                                          <p:spTgt spid="6366"/>
                                        </p:tgtEl>
                                        <p:attrNameLst>
                                          <p:attrName>style.visibility</p:attrName>
                                        </p:attrNameLst>
                                      </p:cBhvr>
                                      <p:to>
                                        <p:strVal val="visible"/>
                                      </p:to>
                                    </p:set>
                                    <p:animEffect filter="fade" transition="in">
                                      <p:cBhvr>
                                        <p:cTn dur="1000"/>
                                        <p:tgtEl>
                                          <p:spTgt spid="6366"/>
                                        </p:tgtEl>
                                      </p:cBhvr>
                                    </p:animEffect>
                                  </p:childTnLst>
                                </p:cTn>
                              </p:par>
                              <p:par>
                                <p:cTn fill="hold" nodeType="withEffect" presetClass="entr" presetID="10" presetSubtype="0">
                                  <p:stCondLst>
                                    <p:cond delay="0"/>
                                  </p:stCondLst>
                                  <p:childTnLst>
                                    <p:set>
                                      <p:cBhvr>
                                        <p:cTn dur="1" fill="hold">
                                          <p:stCondLst>
                                            <p:cond delay="0"/>
                                          </p:stCondLst>
                                        </p:cTn>
                                        <p:tgtEl>
                                          <p:spTgt spid="6346"/>
                                        </p:tgtEl>
                                        <p:attrNameLst>
                                          <p:attrName>style.visibility</p:attrName>
                                        </p:attrNameLst>
                                      </p:cBhvr>
                                      <p:to>
                                        <p:strVal val="visible"/>
                                      </p:to>
                                    </p:set>
                                    <p:animEffect filter="fade" transition="in">
                                      <p:cBhvr>
                                        <p:cTn dur="1000"/>
                                        <p:tgtEl>
                                          <p:spTgt spid="6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9"/>
                                        </p:tgtEl>
                                        <p:attrNameLst>
                                          <p:attrName>style.visibility</p:attrName>
                                        </p:attrNameLst>
                                      </p:cBhvr>
                                      <p:to>
                                        <p:strVal val="visible"/>
                                      </p:to>
                                    </p:set>
                                    <p:animEffect filter="fade" transition="in">
                                      <p:cBhvr>
                                        <p:cTn dur="1000"/>
                                        <p:tgtEl>
                                          <p:spTgt spid="6369"/>
                                        </p:tgtEl>
                                      </p:cBhvr>
                                    </p:animEffect>
                                  </p:childTnLst>
                                </p:cTn>
                              </p:par>
                              <p:par>
                                <p:cTn fill="hold" nodeType="withEffect" presetClass="entr" presetID="10" presetSubtype="0">
                                  <p:stCondLst>
                                    <p:cond delay="0"/>
                                  </p:stCondLst>
                                  <p:childTnLst>
                                    <p:set>
                                      <p:cBhvr>
                                        <p:cTn dur="1" fill="hold">
                                          <p:stCondLst>
                                            <p:cond delay="0"/>
                                          </p:stCondLst>
                                        </p:cTn>
                                        <p:tgtEl>
                                          <p:spTgt spid="6368"/>
                                        </p:tgtEl>
                                        <p:attrNameLst>
                                          <p:attrName>style.visibility</p:attrName>
                                        </p:attrNameLst>
                                      </p:cBhvr>
                                      <p:to>
                                        <p:strVal val="visible"/>
                                      </p:to>
                                    </p:set>
                                    <p:animEffect filter="fade" transition="in">
                                      <p:cBhvr>
                                        <p:cTn dur="1000"/>
                                        <p:tgtEl>
                                          <p:spTgt spid="6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3" name="Shape 6373"/>
        <p:cNvGrpSpPr/>
        <p:nvPr/>
      </p:nvGrpSpPr>
      <p:grpSpPr>
        <a:xfrm>
          <a:off x="0" y="0"/>
          <a:ext cx="0" cy="0"/>
          <a:chOff x="0" y="0"/>
          <a:chExt cx="0" cy="0"/>
        </a:xfrm>
      </p:grpSpPr>
      <p:pic>
        <p:nvPicPr>
          <p:cNvPr id="6374" name="Google Shape;6374;p61"/>
          <p:cNvPicPr preferRelativeResize="0"/>
          <p:nvPr/>
        </p:nvPicPr>
        <p:blipFill rotWithShape="1">
          <a:blip r:embed="rId3">
            <a:alphaModFix/>
          </a:blip>
          <a:srcRect b="1171" l="0" r="0" t="1171"/>
          <a:stretch/>
        </p:blipFill>
        <p:spPr>
          <a:xfrm>
            <a:off x="3878825" y="3639775"/>
            <a:ext cx="1411699" cy="1387950"/>
          </a:xfrm>
          <a:prstGeom prst="rect">
            <a:avLst/>
          </a:prstGeom>
          <a:noFill/>
          <a:ln>
            <a:noFill/>
          </a:ln>
        </p:spPr>
      </p:pic>
      <p:pic>
        <p:nvPicPr>
          <p:cNvPr id="6375" name="Google Shape;6375;p61"/>
          <p:cNvPicPr preferRelativeResize="0"/>
          <p:nvPr/>
        </p:nvPicPr>
        <p:blipFill rotWithShape="1">
          <a:blip r:embed="rId4">
            <a:alphaModFix/>
          </a:blip>
          <a:srcRect b="504" l="0" r="0" t="504"/>
          <a:stretch/>
        </p:blipFill>
        <p:spPr>
          <a:xfrm>
            <a:off x="3867733" y="867150"/>
            <a:ext cx="1411700" cy="1387960"/>
          </a:xfrm>
          <a:prstGeom prst="rect">
            <a:avLst/>
          </a:prstGeom>
          <a:noFill/>
          <a:ln>
            <a:noFill/>
          </a:ln>
        </p:spPr>
      </p:pic>
      <p:pic>
        <p:nvPicPr>
          <p:cNvPr id="6376" name="Google Shape;6376;p61"/>
          <p:cNvPicPr preferRelativeResize="0"/>
          <p:nvPr/>
        </p:nvPicPr>
        <p:blipFill rotWithShape="1">
          <a:blip r:embed="rId5">
            <a:alphaModFix/>
          </a:blip>
          <a:srcRect b="504" l="0" r="0" t="504"/>
          <a:stretch/>
        </p:blipFill>
        <p:spPr>
          <a:xfrm>
            <a:off x="5562608" y="3639775"/>
            <a:ext cx="1411699" cy="1387950"/>
          </a:xfrm>
          <a:prstGeom prst="rect">
            <a:avLst/>
          </a:prstGeom>
          <a:noFill/>
          <a:ln>
            <a:noFill/>
          </a:ln>
        </p:spPr>
      </p:pic>
      <p:pic>
        <p:nvPicPr>
          <p:cNvPr id="6377" name="Google Shape;6377;p61"/>
          <p:cNvPicPr preferRelativeResize="0"/>
          <p:nvPr/>
        </p:nvPicPr>
        <p:blipFill rotWithShape="1">
          <a:blip r:embed="rId6">
            <a:alphaModFix/>
          </a:blip>
          <a:srcRect b="337" l="0" r="0" t="337"/>
          <a:stretch/>
        </p:blipFill>
        <p:spPr>
          <a:xfrm>
            <a:off x="5552273" y="867225"/>
            <a:ext cx="1411699" cy="1387960"/>
          </a:xfrm>
          <a:prstGeom prst="rect">
            <a:avLst/>
          </a:prstGeom>
          <a:noFill/>
          <a:ln>
            <a:noFill/>
          </a:ln>
        </p:spPr>
      </p:pic>
      <p:sp>
        <p:nvSpPr>
          <p:cNvPr id="6378" name="Google Shape;6378;p61"/>
          <p:cNvSpPr txBox="1"/>
          <p:nvPr>
            <p:ph idx="1" type="body"/>
          </p:nvPr>
        </p:nvSpPr>
        <p:spPr>
          <a:xfrm>
            <a:off x="3867637" y="341400"/>
            <a:ext cx="1411800" cy="5091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b="1" lang="en" sz="2400">
                <a:solidFill>
                  <a:srgbClr val="000000"/>
                </a:solidFill>
              </a:rPr>
              <a:t>Put In</a:t>
            </a:r>
            <a:endParaRPr b="1" sz="2400">
              <a:solidFill>
                <a:srgbClr val="000000"/>
              </a:solidFill>
            </a:endParaRPr>
          </a:p>
        </p:txBody>
      </p:sp>
      <p:sp>
        <p:nvSpPr>
          <p:cNvPr id="6379" name="Google Shape;6379;p61"/>
          <p:cNvSpPr txBox="1"/>
          <p:nvPr>
            <p:ph idx="1" type="body"/>
          </p:nvPr>
        </p:nvSpPr>
        <p:spPr>
          <a:xfrm>
            <a:off x="5394276" y="341400"/>
            <a:ext cx="1727700" cy="5091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b="1" lang="en" sz="2400">
                <a:solidFill>
                  <a:srgbClr val="000000"/>
                </a:solidFill>
              </a:rPr>
              <a:t>Toggle On</a:t>
            </a:r>
            <a:endParaRPr b="1" sz="2400">
              <a:solidFill>
                <a:srgbClr val="000000"/>
              </a:solidFill>
            </a:endParaRPr>
          </a:p>
        </p:txBody>
      </p:sp>
      <p:sp>
        <p:nvSpPr>
          <p:cNvPr id="6380" name="Google Shape;638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81" name="Google Shape;6381;p61"/>
          <p:cNvSpPr/>
          <p:nvPr/>
        </p:nvSpPr>
        <p:spPr>
          <a:xfrm flipH="1" rot="10800000">
            <a:off x="3885775" y="3288175"/>
            <a:ext cx="1401725" cy="351600"/>
          </a:xfrm>
          <a:prstGeom prst="flowChartManualOperation">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382" name="Google Shape;6382;p61"/>
          <p:cNvSpPr/>
          <p:nvPr/>
        </p:nvSpPr>
        <p:spPr>
          <a:xfrm flipH="1" rot="10800000">
            <a:off x="5577475" y="3276825"/>
            <a:ext cx="1401725" cy="351600"/>
          </a:xfrm>
          <a:prstGeom prst="flowChartManualOperation">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383" name="Google Shape;6383;p61"/>
          <p:cNvSpPr/>
          <p:nvPr/>
        </p:nvSpPr>
        <p:spPr>
          <a:xfrm flipH="1" rot="10800000">
            <a:off x="7255250" y="3283225"/>
            <a:ext cx="1401725" cy="351600"/>
          </a:xfrm>
          <a:prstGeom prst="flowChartManualOperation">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384" name="Google Shape;6384;p61"/>
          <p:cNvSpPr txBox="1"/>
          <p:nvPr/>
        </p:nvSpPr>
        <p:spPr>
          <a:xfrm>
            <a:off x="3878825" y="3339750"/>
            <a:ext cx="1411800" cy="260400"/>
          </a:xfrm>
          <a:prstGeom prst="rect">
            <a:avLst/>
          </a:prstGeom>
          <a:noFill/>
          <a:ln>
            <a:noFill/>
          </a:ln>
        </p:spPr>
        <p:txBody>
          <a:bodyPr anchorCtr="0" anchor="ctr" bIns="259825" lIns="259825" spcFirstLastPara="1" rIns="259825" wrap="square" tIns="2598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ResNet</a:t>
            </a:r>
            <a:endParaRPr baseline="-25000">
              <a:solidFill>
                <a:srgbClr val="FFFFFF"/>
              </a:solidFill>
              <a:latin typeface="Helvetica Neue"/>
              <a:ea typeface="Helvetica Neue"/>
              <a:cs typeface="Helvetica Neue"/>
              <a:sym typeface="Helvetica Neue"/>
            </a:endParaRPr>
          </a:p>
        </p:txBody>
      </p:sp>
      <p:sp>
        <p:nvSpPr>
          <p:cNvPr id="6385" name="Google Shape;6385;p61"/>
          <p:cNvSpPr txBox="1"/>
          <p:nvPr/>
        </p:nvSpPr>
        <p:spPr>
          <a:xfrm>
            <a:off x="5570525" y="3328400"/>
            <a:ext cx="1411800" cy="260400"/>
          </a:xfrm>
          <a:prstGeom prst="rect">
            <a:avLst/>
          </a:prstGeom>
          <a:noFill/>
          <a:ln>
            <a:noFill/>
          </a:ln>
        </p:spPr>
        <p:txBody>
          <a:bodyPr anchorCtr="0" anchor="ctr" bIns="259825" lIns="259825" spcFirstLastPara="1" rIns="259825" wrap="square" tIns="2598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ResNet</a:t>
            </a:r>
            <a:endParaRPr baseline="-25000">
              <a:solidFill>
                <a:srgbClr val="FFFFFF"/>
              </a:solidFill>
              <a:latin typeface="Helvetica Neue"/>
              <a:ea typeface="Helvetica Neue"/>
              <a:cs typeface="Helvetica Neue"/>
              <a:sym typeface="Helvetica Neue"/>
            </a:endParaRPr>
          </a:p>
        </p:txBody>
      </p:sp>
      <p:sp>
        <p:nvSpPr>
          <p:cNvPr id="6386" name="Google Shape;6386;p61"/>
          <p:cNvSpPr txBox="1"/>
          <p:nvPr/>
        </p:nvSpPr>
        <p:spPr>
          <a:xfrm>
            <a:off x="7248300" y="3334800"/>
            <a:ext cx="1411800" cy="260400"/>
          </a:xfrm>
          <a:prstGeom prst="rect">
            <a:avLst/>
          </a:prstGeom>
          <a:noFill/>
          <a:ln>
            <a:noFill/>
          </a:ln>
        </p:spPr>
        <p:txBody>
          <a:bodyPr anchorCtr="0" anchor="ctr" bIns="259825" lIns="259825" spcFirstLastPara="1" rIns="259825" wrap="square" tIns="2598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ResNet</a:t>
            </a:r>
            <a:endParaRPr baseline="-25000">
              <a:solidFill>
                <a:srgbClr val="FFFFFF"/>
              </a:solidFill>
              <a:latin typeface="Helvetica Neue"/>
              <a:ea typeface="Helvetica Neue"/>
              <a:cs typeface="Helvetica Neue"/>
              <a:sym typeface="Helvetica Neue"/>
            </a:endParaRPr>
          </a:p>
        </p:txBody>
      </p:sp>
      <p:grpSp>
        <p:nvGrpSpPr>
          <p:cNvPr id="6387" name="Google Shape;6387;p61"/>
          <p:cNvGrpSpPr/>
          <p:nvPr/>
        </p:nvGrpSpPr>
        <p:grpSpPr>
          <a:xfrm>
            <a:off x="196200" y="1549625"/>
            <a:ext cx="2482200" cy="3048600"/>
            <a:chOff x="348600" y="1168625"/>
            <a:chExt cx="2482200" cy="3048600"/>
          </a:xfrm>
        </p:grpSpPr>
        <p:sp>
          <p:nvSpPr>
            <p:cNvPr id="6388" name="Google Shape;6388;p61"/>
            <p:cNvSpPr/>
            <p:nvPr/>
          </p:nvSpPr>
          <p:spPr>
            <a:xfrm>
              <a:off x="348600" y="1168625"/>
              <a:ext cx="2482200" cy="3048600"/>
            </a:xfrm>
            <a:prstGeom prst="roundRect">
              <a:avLst>
                <a:gd fmla="val 10155"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b="1" baseline="-25000">
                <a:latin typeface="Helvetica Neue"/>
                <a:ea typeface="Helvetica Neue"/>
                <a:cs typeface="Helvetica Neue"/>
                <a:sym typeface="Helvetica Neue"/>
              </a:endParaRPr>
            </a:p>
          </p:txBody>
        </p:sp>
        <p:sp>
          <p:nvSpPr>
            <p:cNvPr id="6389" name="Google Shape;6389;p61"/>
            <p:cNvSpPr txBox="1"/>
            <p:nvPr/>
          </p:nvSpPr>
          <p:spPr>
            <a:xfrm>
              <a:off x="508002" y="1241075"/>
              <a:ext cx="22251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Language Directive Encoding</a:t>
              </a:r>
              <a:endParaRPr b="1">
                <a:latin typeface="Helvetica Neue"/>
                <a:ea typeface="Helvetica Neue"/>
                <a:cs typeface="Helvetica Neue"/>
                <a:sym typeface="Helvetica Neue"/>
              </a:endParaRPr>
            </a:p>
          </p:txBody>
        </p:sp>
        <p:sp>
          <p:nvSpPr>
            <p:cNvPr id="6390" name="Google Shape;6390;p61"/>
            <p:cNvSpPr txBox="1"/>
            <p:nvPr/>
          </p:nvSpPr>
          <p:spPr>
            <a:xfrm>
              <a:off x="393950" y="1765275"/>
              <a:ext cx="2400000" cy="71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latin typeface="Helvetica Neue"/>
                  <a:ea typeface="Helvetica Neue"/>
                  <a:cs typeface="Helvetica Neue"/>
                  <a:sym typeface="Helvetica Neue"/>
                </a:rPr>
                <a:t>Put a chilled cup of water in the cupboard. Take a step to your right then walk to the counter in front of you then turn right and walk to the fridge. Open the freezer and grab the glass from behind the egg then close the door. Turn around and walk to the counter then turn right. Put the cup in the sink then full it with water and pick it back up remembering to shut off the tap.  ...</a:t>
              </a:r>
              <a:endParaRPr sz="1100">
                <a:latin typeface="Helvetica Neue"/>
                <a:ea typeface="Helvetica Neue"/>
                <a:cs typeface="Helvetica Neue"/>
                <a:sym typeface="Helvetica Neue"/>
              </a:endParaRPr>
            </a:p>
          </p:txBody>
        </p:sp>
        <p:sp>
          <p:nvSpPr>
            <p:cNvPr id="6391" name="Google Shape;6391;p61"/>
            <p:cNvSpPr/>
            <p:nvPr/>
          </p:nvSpPr>
          <p:spPr>
            <a:xfrm>
              <a:off x="746750" y="3830300"/>
              <a:ext cx="1704900" cy="245100"/>
            </a:xfrm>
            <a:prstGeom prst="roundRect">
              <a:avLst>
                <a:gd fmla="val 50000"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BiLSTM  Encoder</a:t>
              </a:r>
              <a:endParaRPr>
                <a:latin typeface="Helvetica Neue"/>
                <a:ea typeface="Helvetica Neue"/>
                <a:cs typeface="Helvetica Neue"/>
                <a:sym typeface="Helvetica Neue"/>
              </a:endParaRPr>
            </a:p>
          </p:txBody>
        </p:sp>
      </p:grpSp>
      <p:sp>
        <p:nvSpPr>
          <p:cNvPr id="6392" name="Google Shape;6392;p61"/>
          <p:cNvSpPr/>
          <p:nvPr/>
        </p:nvSpPr>
        <p:spPr>
          <a:xfrm>
            <a:off x="4473820" y="2571757"/>
            <a:ext cx="221700" cy="3942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3" name="Google Shape;6393;p61"/>
          <p:cNvCxnSpPr>
            <a:stCxn id="6381" idx="2"/>
            <a:endCxn id="6392" idx="2"/>
          </p:cNvCxnSpPr>
          <p:nvPr/>
        </p:nvCxnSpPr>
        <p:spPr>
          <a:xfrm rot="10800000">
            <a:off x="4584538" y="2965975"/>
            <a:ext cx="2100" cy="322200"/>
          </a:xfrm>
          <a:prstGeom prst="straightConnector1">
            <a:avLst/>
          </a:prstGeom>
          <a:noFill/>
          <a:ln cap="flat" cmpd="sng" w="19050">
            <a:solidFill>
              <a:srgbClr val="000000"/>
            </a:solidFill>
            <a:prstDash val="solid"/>
            <a:round/>
            <a:headEnd len="med" w="med" type="none"/>
            <a:tailEnd len="med" w="med" type="triangle"/>
          </a:ln>
        </p:spPr>
      </p:cxnSp>
      <p:cxnSp>
        <p:nvCxnSpPr>
          <p:cNvPr id="6394" name="Google Shape;6394;p61"/>
          <p:cNvCxnSpPr>
            <a:endCxn id="6392" idx="1"/>
          </p:cNvCxnSpPr>
          <p:nvPr/>
        </p:nvCxnSpPr>
        <p:spPr>
          <a:xfrm>
            <a:off x="3676120" y="2768857"/>
            <a:ext cx="797700" cy="0"/>
          </a:xfrm>
          <a:prstGeom prst="straightConnector1">
            <a:avLst/>
          </a:prstGeom>
          <a:noFill/>
          <a:ln cap="flat" cmpd="sng" w="19050">
            <a:solidFill>
              <a:srgbClr val="000000"/>
            </a:solidFill>
            <a:prstDash val="solid"/>
            <a:round/>
            <a:headEnd len="med" w="med" type="none"/>
            <a:tailEnd len="med" w="med" type="triangle"/>
          </a:ln>
        </p:spPr>
      </p:cxnSp>
      <p:cxnSp>
        <p:nvCxnSpPr>
          <p:cNvPr id="6395" name="Google Shape;6395;p61"/>
          <p:cNvCxnSpPr>
            <a:stCxn id="6392" idx="0"/>
            <a:endCxn id="6375" idx="2"/>
          </p:cNvCxnSpPr>
          <p:nvPr/>
        </p:nvCxnSpPr>
        <p:spPr>
          <a:xfrm rot="10800000">
            <a:off x="4573570" y="2255257"/>
            <a:ext cx="11100" cy="316500"/>
          </a:xfrm>
          <a:prstGeom prst="straightConnector1">
            <a:avLst/>
          </a:prstGeom>
          <a:noFill/>
          <a:ln cap="flat" cmpd="sng" w="19050">
            <a:solidFill>
              <a:srgbClr val="000000"/>
            </a:solidFill>
            <a:prstDash val="solid"/>
            <a:round/>
            <a:headEnd len="med" w="med" type="none"/>
            <a:tailEnd len="med" w="med" type="triangle"/>
          </a:ln>
        </p:spPr>
      </p:cxnSp>
      <p:sp>
        <p:nvSpPr>
          <p:cNvPr id="6396" name="Google Shape;6396;p61"/>
          <p:cNvSpPr/>
          <p:nvPr/>
        </p:nvSpPr>
        <p:spPr>
          <a:xfrm>
            <a:off x="6164532" y="2568907"/>
            <a:ext cx="221700" cy="3942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7" name="Google Shape;6397;p61"/>
          <p:cNvCxnSpPr>
            <a:stCxn id="6385" idx="0"/>
            <a:endCxn id="6396" idx="2"/>
          </p:cNvCxnSpPr>
          <p:nvPr/>
        </p:nvCxnSpPr>
        <p:spPr>
          <a:xfrm rot="10800000">
            <a:off x="6275525" y="2963000"/>
            <a:ext cx="900" cy="365400"/>
          </a:xfrm>
          <a:prstGeom prst="straightConnector1">
            <a:avLst/>
          </a:prstGeom>
          <a:noFill/>
          <a:ln cap="flat" cmpd="sng" w="19050">
            <a:solidFill>
              <a:srgbClr val="000000"/>
            </a:solidFill>
            <a:prstDash val="solid"/>
            <a:round/>
            <a:headEnd len="med" w="med" type="none"/>
            <a:tailEnd len="med" w="med" type="triangle"/>
          </a:ln>
        </p:spPr>
      </p:cxnSp>
      <p:cxnSp>
        <p:nvCxnSpPr>
          <p:cNvPr id="6398" name="Google Shape;6398;p61"/>
          <p:cNvCxnSpPr>
            <a:stCxn id="6392" idx="3"/>
            <a:endCxn id="6396" idx="1"/>
          </p:cNvCxnSpPr>
          <p:nvPr/>
        </p:nvCxnSpPr>
        <p:spPr>
          <a:xfrm flipH="1" rot="10800000">
            <a:off x="4695520" y="2766157"/>
            <a:ext cx="1469100" cy="2700"/>
          </a:xfrm>
          <a:prstGeom prst="straightConnector1">
            <a:avLst/>
          </a:prstGeom>
          <a:noFill/>
          <a:ln cap="flat" cmpd="sng" w="19050">
            <a:solidFill>
              <a:srgbClr val="000000"/>
            </a:solidFill>
            <a:prstDash val="solid"/>
            <a:round/>
            <a:headEnd len="med" w="med" type="none"/>
            <a:tailEnd len="med" w="med" type="triangle"/>
          </a:ln>
        </p:spPr>
      </p:cxnSp>
      <p:cxnSp>
        <p:nvCxnSpPr>
          <p:cNvPr id="6399" name="Google Shape;6399;p61"/>
          <p:cNvCxnSpPr>
            <a:stCxn id="6396" idx="0"/>
            <a:endCxn id="6377" idx="2"/>
          </p:cNvCxnSpPr>
          <p:nvPr/>
        </p:nvCxnSpPr>
        <p:spPr>
          <a:xfrm rot="10800000">
            <a:off x="6257982" y="2255107"/>
            <a:ext cx="17400" cy="313800"/>
          </a:xfrm>
          <a:prstGeom prst="straightConnector1">
            <a:avLst/>
          </a:prstGeom>
          <a:noFill/>
          <a:ln cap="flat" cmpd="sng" w="19050">
            <a:solidFill>
              <a:srgbClr val="000000"/>
            </a:solidFill>
            <a:prstDash val="solid"/>
            <a:round/>
            <a:headEnd len="med" w="med" type="none"/>
            <a:tailEnd len="med" w="med" type="triangle"/>
          </a:ln>
        </p:spPr>
      </p:cxnSp>
      <p:pic>
        <p:nvPicPr>
          <p:cNvPr id="6400" name="Google Shape;6400;p61"/>
          <p:cNvPicPr preferRelativeResize="0"/>
          <p:nvPr/>
        </p:nvPicPr>
        <p:blipFill rotWithShape="1">
          <a:blip r:embed="rId7">
            <a:alphaModFix/>
          </a:blip>
          <a:srcRect b="337" l="0" r="0" t="337"/>
          <a:stretch/>
        </p:blipFill>
        <p:spPr>
          <a:xfrm>
            <a:off x="7246375" y="3639775"/>
            <a:ext cx="1411700" cy="1387950"/>
          </a:xfrm>
          <a:prstGeom prst="rect">
            <a:avLst/>
          </a:prstGeom>
          <a:noFill/>
          <a:ln>
            <a:noFill/>
          </a:ln>
        </p:spPr>
      </p:pic>
      <p:sp>
        <p:nvSpPr>
          <p:cNvPr id="6401" name="Google Shape;6401;p61"/>
          <p:cNvSpPr/>
          <p:nvPr/>
        </p:nvSpPr>
        <p:spPr>
          <a:xfrm>
            <a:off x="7842307" y="2575307"/>
            <a:ext cx="221700" cy="3942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2" name="Google Shape;6402;p61"/>
          <p:cNvCxnSpPr>
            <a:endCxn id="6401" idx="2"/>
          </p:cNvCxnSpPr>
          <p:nvPr/>
        </p:nvCxnSpPr>
        <p:spPr>
          <a:xfrm rot="10800000">
            <a:off x="7953157" y="2969507"/>
            <a:ext cx="2100" cy="322200"/>
          </a:xfrm>
          <a:prstGeom prst="straightConnector1">
            <a:avLst/>
          </a:prstGeom>
          <a:noFill/>
          <a:ln cap="flat" cmpd="sng" w="19050">
            <a:solidFill>
              <a:srgbClr val="000000"/>
            </a:solidFill>
            <a:prstDash val="solid"/>
            <a:round/>
            <a:headEnd len="med" w="med" type="none"/>
            <a:tailEnd len="med" w="med" type="triangle"/>
          </a:ln>
        </p:spPr>
      </p:cxnSp>
      <p:cxnSp>
        <p:nvCxnSpPr>
          <p:cNvPr id="6403" name="Google Shape;6403;p61"/>
          <p:cNvCxnSpPr>
            <a:stCxn id="6396" idx="3"/>
            <a:endCxn id="6401" idx="1"/>
          </p:cNvCxnSpPr>
          <p:nvPr/>
        </p:nvCxnSpPr>
        <p:spPr>
          <a:xfrm>
            <a:off x="6386232" y="2766007"/>
            <a:ext cx="1456200" cy="6300"/>
          </a:xfrm>
          <a:prstGeom prst="straightConnector1">
            <a:avLst/>
          </a:prstGeom>
          <a:noFill/>
          <a:ln cap="flat" cmpd="sng" w="19050">
            <a:solidFill>
              <a:srgbClr val="000000"/>
            </a:solidFill>
            <a:prstDash val="solid"/>
            <a:round/>
            <a:headEnd len="med" w="med" type="none"/>
            <a:tailEnd len="med" w="med" type="triangle"/>
          </a:ln>
        </p:spPr>
      </p:cxnSp>
      <p:cxnSp>
        <p:nvCxnSpPr>
          <p:cNvPr id="6404" name="Google Shape;6404;p61"/>
          <p:cNvCxnSpPr/>
          <p:nvPr/>
        </p:nvCxnSpPr>
        <p:spPr>
          <a:xfrm>
            <a:off x="2678395" y="2766007"/>
            <a:ext cx="387000" cy="0"/>
          </a:xfrm>
          <a:prstGeom prst="straightConnector1">
            <a:avLst/>
          </a:prstGeom>
          <a:noFill/>
          <a:ln cap="flat" cmpd="sng" w="19050">
            <a:solidFill>
              <a:srgbClr val="000000"/>
            </a:solidFill>
            <a:prstDash val="solid"/>
            <a:round/>
            <a:headEnd len="med" w="med" type="none"/>
            <a:tailEnd len="med" w="med" type="triangle"/>
          </a:ln>
        </p:spPr>
      </p:cxnSp>
      <p:sp>
        <p:nvSpPr>
          <p:cNvPr id="6405" name="Google Shape;6405;p61"/>
          <p:cNvSpPr txBox="1"/>
          <p:nvPr/>
        </p:nvSpPr>
        <p:spPr>
          <a:xfrm>
            <a:off x="3094030" y="2402133"/>
            <a:ext cx="5235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p:txBody>
      </p:sp>
      <p:sp>
        <p:nvSpPr>
          <p:cNvPr id="6406" name="Google Shape;6406;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ALFRED Seq2Seq</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7"/>
                                        </p:tgtEl>
                                        <p:attrNameLst>
                                          <p:attrName>style.visibility</p:attrName>
                                        </p:attrNameLst>
                                      </p:cBhvr>
                                      <p:to>
                                        <p:strVal val="visible"/>
                                      </p:to>
                                    </p:set>
                                    <p:animEffect filter="fade" transition="in">
                                      <p:cBhvr>
                                        <p:cTn dur="1000"/>
                                        <p:tgtEl>
                                          <p:spTgt spid="6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4"/>
                                        </p:tgtEl>
                                        <p:attrNameLst>
                                          <p:attrName>style.visibility</p:attrName>
                                        </p:attrNameLst>
                                      </p:cBhvr>
                                      <p:to>
                                        <p:strVal val="visible"/>
                                      </p:to>
                                    </p:set>
                                    <p:animEffect filter="fade" transition="in">
                                      <p:cBhvr>
                                        <p:cTn dur="1000"/>
                                        <p:tgtEl>
                                          <p:spTgt spid="6384"/>
                                        </p:tgtEl>
                                      </p:cBhvr>
                                    </p:animEffect>
                                  </p:childTnLst>
                                </p:cTn>
                              </p:par>
                              <p:par>
                                <p:cTn fill="hold" nodeType="withEffect" presetClass="entr" presetID="10" presetSubtype="0">
                                  <p:stCondLst>
                                    <p:cond delay="0"/>
                                  </p:stCondLst>
                                  <p:childTnLst>
                                    <p:set>
                                      <p:cBhvr>
                                        <p:cTn dur="1" fill="hold">
                                          <p:stCondLst>
                                            <p:cond delay="0"/>
                                          </p:stCondLst>
                                        </p:cTn>
                                        <p:tgtEl>
                                          <p:spTgt spid="6392"/>
                                        </p:tgtEl>
                                        <p:attrNameLst>
                                          <p:attrName>style.visibility</p:attrName>
                                        </p:attrNameLst>
                                      </p:cBhvr>
                                      <p:to>
                                        <p:strVal val="visible"/>
                                      </p:to>
                                    </p:set>
                                    <p:animEffect filter="fade" transition="in">
                                      <p:cBhvr>
                                        <p:cTn dur="1000"/>
                                        <p:tgtEl>
                                          <p:spTgt spid="6392"/>
                                        </p:tgtEl>
                                      </p:cBhvr>
                                    </p:animEffect>
                                  </p:childTnLst>
                                </p:cTn>
                              </p:par>
                              <p:par>
                                <p:cTn fill="hold" nodeType="withEffect" presetClass="entr" presetID="10" presetSubtype="0">
                                  <p:stCondLst>
                                    <p:cond delay="0"/>
                                  </p:stCondLst>
                                  <p:childTnLst>
                                    <p:set>
                                      <p:cBhvr>
                                        <p:cTn dur="1" fill="hold">
                                          <p:stCondLst>
                                            <p:cond delay="0"/>
                                          </p:stCondLst>
                                        </p:cTn>
                                        <p:tgtEl>
                                          <p:spTgt spid="6405"/>
                                        </p:tgtEl>
                                        <p:attrNameLst>
                                          <p:attrName>style.visibility</p:attrName>
                                        </p:attrNameLst>
                                      </p:cBhvr>
                                      <p:to>
                                        <p:strVal val="visible"/>
                                      </p:to>
                                    </p:set>
                                    <p:animEffect filter="fade" transition="in">
                                      <p:cBhvr>
                                        <p:cTn dur="1000"/>
                                        <p:tgtEl>
                                          <p:spTgt spid="6405"/>
                                        </p:tgtEl>
                                      </p:cBhvr>
                                    </p:animEffect>
                                  </p:childTnLst>
                                </p:cTn>
                              </p:par>
                              <p:par>
                                <p:cTn fill="hold" nodeType="withEffect" presetClass="entr" presetID="10" presetSubtype="0">
                                  <p:stCondLst>
                                    <p:cond delay="0"/>
                                  </p:stCondLst>
                                  <p:childTnLst>
                                    <p:set>
                                      <p:cBhvr>
                                        <p:cTn dur="1" fill="hold">
                                          <p:stCondLst>
                                            <p:cond delay="0"/>
                                          </p:stCondLst>
                                        </p:cTn>
                                        <p:tgtEl>
                                          <p:spTgt spid="6404"/>
                                        </p:tgtEl>
                                        <p:attrNameLst>
                                          <p:attrName>style.visibility</p:attrName>
                                        </p:attrNameLst>
                                      </p:cBhvr>
                                      <p:to>
                                        <p:strVal val="visible"/>
                                      </p:to>
                                    </p:set>
                                    <p:animEffect filter="fade" transition="in">
                                      <p:cBhvr>
                                        <p:cTn dur="1000"/>
                                        <p:tgtEl>
                                          <p:spTgt spid="6404"/>
                                        </p:tgtEl>
                                      </p:cBhvr>
                                    </p:animEffect>
                                  </p:childTnLst>
                                </p:cTn>
                              </p:par>
                              <p:par>
                                <p:cTn fill="hold" nodeType="withEffect" presetClass="entr" presetID="10" presetSubtype="0">
                                  <p:stCondLst>
                                    <p:cond delay="0"/>
                                  </p:stCondLst>
                                  <p:childTnLst>
                                    <p:set>
                                      <p:cBhvr>
                                        <p:cTn dur="1" fill="hold">
                                          <p:stCondLst>
                                            <p:cond delay="0"/>
                                          </p:stCondLst>
                                        </p:cTn>
                                        <p:tgtEl>
                                          <p:spTgt spid="6393"/>
                                        </p:tgtEl>
                                        <p:attrNameLst>
                                          <p:attrName>style.visibility</p:attrName>
                                        </p:attrNameLst>
                                      </p:cBhvr>
                                      <p:to>
                                        <p:strVal val="visible"/>
                                      </p:to>
                                    </p:set>
                                    <p:animEffect filter="fade" transition="in">
                                      <p:cBhvr>
                                        <p:cTn dur="1000"/>
                                        <p:tgtEl>
                                          <p:spTgt spid="6393"/>
                                        </p:tgtEl>
                                      </p:cBhvr>
                                    </p:animEffect>
                                  </p:childTnLst>
                                </p:cTn>
                              </p:par>
                              <p:par>
                                <p:cTn fill="hold" nodeType="withEffect" presetClass="entr" presetID="10" presetSubtype="0">
                                  <p:stCondLst>
                                    <p:cond delay="0"/>
                                  </p:stCondLst>
                                  <p:childTnLst>
                                    <p:set>
                                      <p:cBhvr>
                                        <p:cTn dur="1" fill="hold">
                                          <p:stCondLst>
                                            <p:cond delay="0"/>
                                          </p:stCondLst>
                                        </p:cTn>
                                        <p:tgtEl>
                                          <p:spTgt spid="6394"/>
                                        </p:tgtEl>
                                        <p:attrNameLst>
                                          <p:attrName>style.visibility</p:attrName>
                                        </p:attrNameLst>
                                      </p:cBhvr>
                                      <p:to>
                                        <p:strVal val="visible"/>
                                      </p:to>
                                    </p:set>
                                    <p:animEffect filter="fade" transition="in">
                                      <p:cBhvr>
                                        <p:cTn dur="1000"/>
                                        <p:tgtEl>
                                          <p:spTgt spid="6394"/>
                                        </p:tgtEl>
                                      </p:cBhvr>
                                    </p:animEffect>
                                  </p:childTnLst>
                                </p:cTn>
                              </p:par>
                              <p:par>
                                <p:cTn fill="hold" nodeType="withEffect" presetClass="entr" presetID="10" presetSubtype="0">
                                  <p:stCondLst>
                                    <p:cond delay="0"/>
                                  </p:stCondLst>
                                  <p:childTnLst>
                                    <p:set>
                                      <p:cBhvr>
                                        <p:cTn dur="1" fill="hold">
                                          <p:stCondLst>
                                            <p:cond delay="0"/>
                                          </p:stCondLst>
                                        </p:cTn>
                                        <p:tgtEl>
                                          <p:spTgt spid="6374"/>
                                        </p:tgtEl>
                                        <p:attrNameLst>
                                          <p:attrName>style.visibility</p:attrName>
                                        </p:attrNameLst>
                                      </p:cBhvr>
                                      <p:to>
                                        <p:strVal val="visible"/>
                                      </p:to>
                                    </p:set>
                                    <p:animEffect filter="fade" transition="in">
                                      <p:cBhvr>
                                        <p:cTn dur="1000"/>
                                        <p:tgtEl>
                                          <p:spTgt spid="6374"/>
                                        </p:tgtEl>
                                      </p:cBhvr>
                                    </p:animEffect>
                                  </p:childTnLst>
                                </p:cTn>
                              </p:par>
                              <p:par>
                                <p:cTn fill="hold" nodeType="withEffect" presetClass="entr" presetID="10" presetSubtype="0">
                                  <p:stCondLst>
                                    <p:cond delay="0"/>
                                  </p:stCondLst>
                                  <p:childTnLst>
                                    <p:set>
                                      <p:cBhvr>
                                        <p:cTn dur="1" fill="hold">
                                          <p:stCondLst>
                                            <p:cond delay="0"/>
                                          </p:stCondLst>
                                        </p:cTn>
                                        <p:tgtEl>
                                          <p:spTgt spid="6381"/>
                                        </p:tgtEl>
                                        <p:attrNameLst>
                                          <p:attrName>style.visibility</p:attrName>
                                        </p:attrNameLst>
                                      </p:cBhvr>
                                      <p:to>
                                        <p:strVal val="visible"/>
                                      </p:to>
                                    </p:set>
                                    <p:animEffect filter="fade" transition="in">
                                      <p:cBhvr>
                                        <p:cTn dur="1000"/>
                                        <p:tgtEl>
                                          <p:spTgt spid="6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5"/>
                                        </p:tgtEl>
                                        <p:attrNameLst>
                                          <p:attrName>style.visibility</p:attrName>
                                        </p:attrNameLst>
                                      </p:cBhvr>
                                      <p:to>
                                        <p:strVal val="visible"/>
                                      </p:to>
                                    </p:set>
                                    <p:animEffect filter="fade" transition="in">
                                      <p:cBhvr>
                                        <p:cTn dur="1000"/>
                                        <p:tgtEl>
                                          <p:spTgt spid="6375"/>
                                        </p:tgtEl>
                                      </p:cBhvr>
                                    </p:animEffect>
                                  </p:childTnLst>
                                </p:cTn>
                              </p:par>
                              <p:par>
                                <p:cTn fill="hold" nodeType="withEffect" presetClass="entr" presetID="10" presetSubtype="0">
                                  <p:stCondLst>
                                    <p:cond delay="0"/>
                                  </p:stCondLst>
                                  <p:childTnLst>
                                    <p:set>
                                      <p:cBhvr>
                                        <p:cTn dur="1" fill="hold">
                                          <p:stCondLst>
                                            <p:cond delay="0"/>
                                          </p:stCondLst>
                                        </p:cTn>
                                        <p:tgtEl>
                                          <p:spTgt spid="6395"/>
                                        </p:tgtEl>
                                        <p:attrNameLst>
                                          <p:attrName>style.visibility</p:attrName>
                                        </p:attrNameLst>
                                      </p:cBhvr>
                                      <p:to>
                                        <p:strVal val="visible"/>
                                      </p:to>
                                    </p:set>
                                    <p:animEffect filter="fade" transition="in">
                                      <p:cBhvr>
                                        <p:cTn dur="1000"/>
                                        <p:tgtEl>
                                          <p:spTgt spid="6395"/>
                                        </p:tgtEl>
                                      </p:cBhvr>
                                    </p:animEffect>
                                  </p:childTnLst>
                                </p:cTn>
                              </p:par>
                              <p:par>
                                <p:cTn fill="hold" nodeType="withEffect" presetClass="entr" presetID="10" presetSubtype="0">
                                  <p:stCondLst>
                                    <p:cond delay="0"/>
                                  </p:stCondLst>
                                  <p:childTnLst>
                                    <p:set>
                                      <p:cBhvr>
                                        <p:cTn dur="1" fill="hold">
                                          <p:stCondLst>
                                            <p:cond delay="0"/>
                                          </p:stCondLst>
                                        </p:cTn>
                                        <p:tgtEl>
                                          <p:spTgt spid="6378"/>
                                        </p:tgtEl>
                                        <p:attrNameLst>
                                          <p:attrName>style.visibility</p:attrName>
                                        </p:attrNameLst>
                                      </p:cBhvr>
                                      <p:to>
                                        <p:strVal val="visible"/>
                                      </p:to>
                                    </p:set>
                                    <p:animEffect filter="fade" transition="in">
                                      <p:cBhvr>
                                        <p:cTn dur="1000"/>
                                        <p:tgtEl>
                                          <p:spTgt spid="6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6"/>
                                        </p:tgtEl>
                                        <p:attrNameLst>
                                          <p:attrName>style.visibility</p:attrName>
                                        </p:attrNameLst>
                                      </p:cBhvr>
                                      <p:to>
                                        <p:strVal val="visible"/>
                                      </p:to>
                                    </p:set>
                                    <p:animEffect filter="fade" transition="in">
                                      <p:cBhvr>
                                        <p:cTn dur="1000"/>
                                        <p:tgtEl>
                                          <p:spTgt spid="6376"/>
                                        </p:tgtEl>
                                      </p:cBhvr>
                                    </p:animEffect>
                                  </p:childTnLst>
                                </p:cTn>
                              </p:par>
                              <p:par>
                                <p:cTn fill="hold" nodeType="withEffect" presetClass="entr" presetID="10" presetSubtype="0">
                                  <p:stCondLst>
                                    <p:cond delay="0"/>
                                  </p:stCondLst>
                                  <p:childTnLst>
                                    <p:set>
                                      <p:cBhvr>
                                        <p:cTn dur="1" fill="hold">
                                          <p:stCondLst>
                                            <p:cond delay="0"/>
                                          </p:stCondLst>
                                        </p:cTn>
                                        <p:tgtEl>
                                          <p:spTgt spid="6382"/>
                                        </p:tgtEl>
                                        <p:attrNameLst>
                                          <p:attrName>style.visibility</p:attrName>
                                        </p:attrNameLst>
                                      </p:cBhvr>
                                      <p:to>
                                        <p:strVal val="visible"/>
                                      </p:to>
                                    </p:set>
                                    <p:animEffect filter="fade" transition="in">
                                      <p:cBhvr>
                                        <p:cTn dur="1000"/>
                                        <p:tgtEl>
                                          <p:spTgt spid="6382"/>
                                        </p:tgtEl>
                                      </p:cBhvr>
                                    </p:animEffect>
                                  </p:childTnLst>
                                </p:cTn>
                              </p:par>
                              <p:par>
                                <p:cTn fill="hold" nodeType="withEffect" presetClass="entr" presetID="10" presetSubtype="0">
                                  <p:stCondLst>
                                    <p:cond delay="0"/>
                                  </p:stCondLst>
                                  <p:childTnLst>
                                    <p:set>
                                      <p:cBhvr>
                                        <p:cTn dur="1" fill="hold">
                                          <p:stCondLst>
                                            <p:cond delay="0"/>
                                          </p:stCondLst>
                                        </p:cTn>
                                        <p:tgtEl>
                                          <p:spTgt spid="6397"/>
                                        </p:tgtEl>
                                        <p:attrNameLst>
                                          <p:attrName>style.visibility</p:attrName>
                                        </p:attrNameLst>
                                      </p:cBhvr>
                                      <p:to>
                                        <p:strVal val="visible"/>
                                      </p:to>
                                    </p:set>
                                    <p:animEffect filter="fade" transition="in">
                                      <p:cBhvr>
                                        <p:cTn dur="1000"/>
                                        <p:tgtEl>
                                          <p:spTgt spid="6397"/>
                                        </p:tgtEl>
                                      </p:cBhvr>
                                    </p:animEffect>
                                  </p:childTnLst>
                                </p:cTn>
                              </p:par>
                              <p:par>
                                <p:cTn fill="hold" nodeType="withEffect" presetClass="entr" presetID="10" presetSubtype="0">
                                  <p:stCondLst>
                                    <p:cond delay="0"/>
                                  </p:stCondLst>
                                  <p:childTnLst>
                                    <p:set>
                                      <p:cBhvr>
                                        <p:cTn dur="1" fill="hold">
                                          <p:stCondLst>
                                            <p:cond delay="0"/>
                                          </p:stCondLst>
                                        </p:cTn>
                                        <p:tgtEl>
                                          <p:spTgt spid="6398"/>
                                        </p:tgtEl>
                                        <p:attrNameLst>
                                          <p:attrName>style.visibility</p:attrName>
                                        </p:attrNameLst>
                                      </p:cBhvr>
                                      <p:to>
                                        <p:strVal val="visible"/>
                                      </p:to>
                                    </p:set>
                                    <p:animEffect filter="fade" transition="in">
                                      <p:cBhvr>
                                        <p:cTn dur="1000"/>
                                        <p:tgtEl>
                                          <p:spTgt spid="6398"/>
                                        </p:tgtEl>
                                      </p:cBhvr>
                                    </p:animEffect>
                                  </p:childTnLst>
                                </p:cTn>
                              </p:par>
                              <p:par>
                                <p:cTn fill="hold" nodeType="withEffect" presetClass="entr" presetID="10" presetSubtype="0">
                                  <p:stCondLst>
                                    <p:cond delay="0"/>
                                  </p:stCondLst>
                                  <p:childTnLst>
                                    <p:set>
                                      <p:cBhvr>
                                        <p:cTn dur="1" fill="hold">
                                          <p:stCondLst>
                                            <p:cond delay="0"/>
                                          </p:stCondLst>
                                        </p:cTn>
                                        <p:tgtEl>
                                          <p:spTgt spid="6385"/>
                                        </p:tgtEl>
                                        <p:attrNameLst>
                                          <p:attrName>style.visibility</p:attrName>
                                        </p:attrNameLst>
                                      </p:cBhvr>
                                      <p:to>
                                        <p:strVal val="visible"/>
                                      </p:to>
                                    </p:set>
                                    <p:animEffect filter="fade" transition="in">
                                      <p:cBhvr>
                                        <p:cTn dur="1000"/>
                                        <p:tgtEl>
                                          <p:spTgt spid="6385"/>
                                        </p:tgtEl>
                                      </p:cBhvr>
                                    </p:animEffect>
                                  </p:childTnLst>
                                </p:cTn>
                              </p:par>
                              <p:par>
                                <p:cTn fill="hold" nodeType="withEffect" presetClass="entr" presetID="10" presetSubtype="0">
                                  <p:stCondLst>
                                    <p:cond delay="0"/>
                                  </p:stCondLst>
                                  <p:childTnLst>
                                    <p:set>
                                      <p:cBhvr>
                                        <p:cTn dur="1" fill="hold">
                                          <p:stCondLst>
                                            <p:cond delay="0"/>
                                          </p:stCondLst>
                                        </p:cTn>
                                        <p:tgtEl>
                                          <p:spTgt spid="6396"/>
                                        </p:tgtEl>
                                        <p:attrNameLst>
                                          <p:attrName>style.visibility</p:attrName>
                                        </p:attrNameLst>
                                      </p:cBhvr>
                                      <p:to>
                                        <p:strVal val="visible"/>
                                      </p:to>
                                    </p:set>
                                    <p:animEffect filter="fade" transition="in">
                                      <p:cBhvr>
                                        <p:cTn dur="1000"/>
                                        <p:tgtEl>
                                          <p:spTgt spid="6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7"/>
                                        </p:tgtEl>
                                        <p:attrNameLst>
                                          <p:attrName>style.visibility</p:attrName>
                                        </p:attrNameLst>
                                      </p:cBhvr>
                                      <p:to>
                                        <p:strVal val="visible"/>
                                      </p:to>
                                    </p:set>
                                    <p:animEffect filter="fade" transition="in">
                                      <p:cBhvr>
                                        <p:cTn dur="1000"/>
                                        <p:tgtEl>
                                          <p:spTgt spid="6377"/>
                                        </p:tgtEl>
                                      </p:cBhvr>
                                    </p:animEffect>
                                  </p:childTnLst>
                                </p:cTn>
                              </p:par>
                              <p:par>
                                <p:cTn fill="hold" nodeType="withEffect" presetClass="entr" presetID="10" presetSubtype="0">
                                  <p:stCondLst>
                                    <p:cond delay="0"/>
                                  </p:stCondLst>
                                  <p:childTnLst>
                                    <p:set>
                                      <p:cBhvr>
                                        <p:cTn dur="1" fill="hold">
                                          <p:stCondLst>
                                            <p:cond delay="0"/>
                                          </p:stCondLst>
                                        </p:cTn>
                                        <p:tgtEl>
                                          <p:spTgt spid="6399"/>
                                        </p:tgtEl>
                                        <p:attrNameLst>
                                          <p:attrName>style.visibility</p:attrName>
                                        </p:attrNameLst>
                                      </p:cBhvr>
                                      <p:to>
                                        <p:strVal val="visible"/>
                                      </p:to>
                                    </p:set>
                                    <p:animEffect filter="fade" transition="in">
                                      <p:cBhvr>
                                        <p:cTn dur="1000"/>
                                        <p:tgtEl>
                                          <p:spTgt spid="6399"/>
                                        </p:tgtEl>
                                      </p:cBhvr>
                                    </p:animEffect>
                                  </p:childTnLst>
                                </p:cTn>
                              </p:par>
                              <p:par>
                                <p:cTn fill="hold" nodeType="withEffect" presetClass="entr" presetID="10" presetSubtype="0">
                                  <p:stCondLst>
                                    <p:cond delay="0"/>
                                  </p:stCondLst>
                                  <p:childTnLst>
                                    <p:set>
                                      <p:cBhvr>
                                        <p:cTn dur="1" fill="hold">
                                          <p:stCondLst>
                                            <p:cond delay="0"/>
                                          </p:stCondLst>
                                        </p:cTn>
                                        <p:tgtEl>
                                          <p:spTgt spid="6379"/>
                                        </p:tgtEl>
                                        <p:attrNameLst>
                                          <p:attrName>style.visibility</p:attrName>
                                        </p:attrNameLst>
                                      </p:cBhvr>
                                      <p:to>
                                        <p:strVal val="visible"/>
                                      </p:to>
                                    </p:set>
                                    <p:animEffect filter="fade" transition="in">
                                      <p:cBhvr>
                                        <p:cTn dur="1000"/>
                                        <p:tgtEl>
                                          <p:spTgt spid="6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0"/>
                                        </p:tgtEl>
                                        <p:attrNameLst>
                                          <p:attrName>style.visibility</p:attrName>
                                        </p:attrNameLst>
                                      </p:cBhvr>
                                      <p:to>
                                        <p:strVal val="visible"/>
                                      </p:to>
                                    </p:set>
                                    <p:animEffect filter="fade" transition="in">
                                      <p:cBhvr>
                                        <p:cTn dur="1000"/>
                                        <p:tgtEl>
                                          <p:spTgt spid="6400"/>
                                        </p:tgtEl>
                                      </p:cBhvr>
                                    </p:animEffect>
                                  </p:childTnLst>
                                </p:cTn>
                              </p:par>
                              <p:par>
                                <p:cTn fill="hold" nodeType="withEffect" presetClass="entr" presetID="10" presetSubtype="0">
                                  <p:stCondLst>
                                    <p:cond delay="0"/>
                                  </p:stCondLst>
                                  <p:childTnLst>
                                    <p:set>
                                      <p:cBhvr>
                                        <p:cTn dur="1" fill="hold">
                                          <p:stCondLst>
                                            <p:cond delay="0"/>
                                          </p:stCondLst>
                                        </p:cTn>
                                        <p:tgtEl>
                                          <p:spTgt spid="6383"/>
                                        </p:tgtEl>
                                        <p:attrNameLst>
                                          <p:attrName>style.visibility</p:attrName>
                                        </p:attrNameLst>
                                      </p:cBhvr>
                                      <p:to>
                                        <p:strVal val="visible"/>
                                      </p:to>
                                    </p:set>
                                    <p:animEffect filter="fade" transition="in">
                                      <p:cBhvr>
                                        <p:cTn dur="1000"/>
                                        <p:tgtEl>
                                          <p:spTgt spid="6383"/>
                                        </p:tgtEl>
                                      </p:cBhvr>
                                    </p:animEffect>
                                  </p:childTnLst>
                                </p:cTn>
                              </p:par>
                              <p:par>
                                <p:cTn fill="hold" nodeType="withEffect" presetClass="entr" presetID="10" presetSubtype="0">
                                  <p:stCondLst>
                                    <p:cond delay="0"/>
                                  </p:stCondLst>
                                  <p:childTnLst>
                                    <p:set>
                                      <p:cBhvr>
                                        <p:cTn dur="1" fill="hold">
                                          <p:stCondLst>
                                            <p:cond delay="0"/>
                                          </p:stCondLst>
                                        </p:cTn>
                                        <p:tgtEl>
                                          <p:spTgt spid="6402"/>
                                        </p:tgtEl>
                                        <p:attrNameLst>
                                          <p:attrName>style.visibility</p:attrName>
                                        </p:attrNameLst>
                                      </p:cBhvr>
                                      <p:to>
                                        <p:strVal val="visible"/>
                                      </p:to>
                                    </p:set>
                                    <p:animEffect filter="fade" transition="in">
                                      <p:cBhvr>
                                        <p:cTn dur="1000"/>
                                        <p:tgtEl>
                                          <p:spTgt spid="6402"/>
                                        </p:tgtEl>
                                      </p:cBhvr>
                                    </p:animEffect>
                                  </p:childTnLst>
                                </p:cTn>
                              </p:par>
                              <p:par>
                                <p:cTn fill="hold" nodeType="withEffect" presetClass="entr" presetID="10" presetSubtype="0">
                                  <p:stCondLst>
                                    <p:cond delay="0"/>
                                  </p:stCondLst>
                                  <p:childTnLst>
                                    <p:set>
                                      <p:cBhvr>
                                        <p:cTn dur="1" fill="hold">
                                          <p:stCondLst>
                                            <p:cond delay="0"/>
                                          </p:stCondLst>
                                        </p:cTn>
                                        <p:tgtEl>
                                          <p:spTgt spid="6403"/>
                                        </p:tgtEl>
                                        <p:attrNameLst>
                                          <p:attrName>style.visibility</p:attrName>
                                        </p:attrNameLst>
                                      </p:cBhvr>
                                      <p:to>
                                        <p:strVal val="visible"/>
                                      </p:to>
                                    </p:set>
                                    <p:animEffect filter="fade" transition="in">
                                      <p:cBhvr>
                                        <p:cTn dur="1000"/>
                                        <p:tgtEl>
                                          <p:spTgt spid="6403"/>
                                        </p:tgtEl>
                                      </p:cBhvr>
                                    </p:animEffect>
                                  </p:childTnLst>
                                </p:cTn>
                              </p:par>
                              <p:par>
                                <p:cTn fill="hold" nodeType="withEffect" presetClass="entr" presetID="10" presetSubtype="0">
                                  <p:stCondLst>
                                    <p:cond delay="0"/>
                                  </p:stCondLst>
                                  <p:childTnLst>
                                    <p:set>
                                      <p:cBhvr>
                                        <p:cTn dur="1" fill="hold">
                                          <p:stCondLst>
                                            <p:cond delay="0"/>
                                          </p:stCondLst>
                                        </p:cTn>
                                        <p:tgtEl>
                                          <p:spTgt spid="6386"/>
                                        </p:tgtEl>
                                        <p:attrNameLst>
                                          <p:attrName>style.visibility</p:attrName>
                                        </p:attrNameLst>
                                      </p:cBhvr>
                                      <p:to>
                                        <p:strVal val="visible"/>
                                      </p:to>
                                    </p:set>
                                    <p:animEffect filter="fade" transition="in">
                                      <p:cBhvr>
                                        <p:cTn dur="1000"/>
                                        <p:tgtEl>
                                          <p:spTgt spid="6386"/>
                                        </p:tgtEl>
                                      </p:cBhvr>
                                    </p:animEffect>
                                  </p:childTnLst>
                                </p:cTn>
                              </p:par>
                              <p:par>
                                <p:cTn fill="hold" nodeType="withEffect" presetClass="entr" presetID="10" presetSubtype="0">
                                  <p:stCondLst>
                                    <p:cond delay="0"/>
                                  </p:stCondLst>
                                  <p:childTnLst>
                                    <p:set>
                                      <p:cBhvr>
                                        <p:cTn dur="1" fill="hold">
                                          <p:stCondLst>
                                            <p:cond delay="0"/>
                                          </p:stCondLst>
                                        </p:cTn>
                                        <p:tgtEl>
                                          <p:spTgt spid="6401"/>
                                        </p:tgtEl>
                                        <p:attrNameLst>
                                          <p:attrName>style.visibility</p:attrName>
                                        </p:attrNameLst>
                                      </p:cBhvr>
                                      <p:to>
                                        <p:strVal val="visible"/>
                                      </p:to>
                                    </p:set>
                                    <p:animEffect filter="fade" transition="in">
                                      <p:cBhvr>
                                        <p:cTn dur="1000"/>
                                        <p:tgtEl>
                                          <p:spTgt spid="6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Final Presentations: April 21, April 28</a:t>
            </a:r>
            <a:endParaRPr/>
          </a:p>
        </p:txBody>
      </p:sp>
      <p:sp>
        <p:nvSpPr>
          <p:cNvPr id="118" name="Google Shape;118;p17"/>
          <p:cNvSpPr txBox="1"/>
          <p:nvPr>
            <p:ph idx="1" type="body"/>
          </p:nvPr>
        </p:nvSpPr>
        <p:spPr>
          <a:xfrm>
            <a:off x="311700" y="1152475"/>
            <a:ext cx="5473800" cy="37518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Schedule is available now:</a:t>
            </a:r>
            <a:endParaRPr/>
          </a:p>
          <a:p>
            <a:pPr indent="-368300" lvl="0" marL="457200" rtl="0" algn="l">
              <a:spcBef>
                <a:spcPts val="0"/>
              </a:spcBef>
              <a:spcAft>
                <a:spcPts val="0"/>
              </a:spcAft>
              <a:buSzPts val="2200"/>
              <a:buChar char="●"/>
            </a:pPr>
            <a:r>
              <a:rPr lang="en"/>
              <a:t>Your group will submit to us a multiple choice question about your final presentation, which we’ll use to build quizzes that summarize each day’s presentations.</a:t>
            </a:r>
            <a:endParaRPr/>
          </a:p>
          <a:p>
            <a:pPr indent="-368300" lvl="1" marL="914400" rtl="0" algn="l">
              <a:spcBef>
                <a:spcPts val="0"/>
              </a:spcBef>
              <a:spcAft>
                <a:spcPts val="0"/>
              </a:spcAft>
              <a:buSzPts val="2200"/>
              <a:buChar char="○"/>
            </a:pPr>
            <a:r>
              <a:rPr lang="en"/>
              <a:t>Project </a:t>
            </a:r>
            <a:r>
              <a:rPr i="1" lang="en"/>
              <a:t>questions</a:t>
            </a:r>
            <a:r>
              <a:rPr lang="en"/>
              <a:t> are due one week before your scheduled prez date.</a:t>
            </a:r>
            <a:endParaRPr/>
          </a:p>
        </p:txBody>
      </p:sp>
      <p:pic>
        <p:nvPicPr>
          <p:cNvPr id="119" name="Google Shape;119;p17"/>
          <p:cNvPicPr preferRelativeResize="0"/>
          <p:nvPr/>
        </p:nvPicPr>
        <p:blipFill>
          <a:blip r:embed="rId3">
            <a:alphaModFix/>
          </a:blip>
          <a:stretch>
            <a:fillRect/>
          </a:stretch>
        </p:blipFill>
        <p:spPr>
          <a:xfrm>
            <a:off x="5882899" y="967000"/>
            <a:ext cx="2905150" cy="4122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1000"/>
                                        <p:tgtEl>
                                          <p:spTgt spid="11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0" name="Shape 6410"/>
        <p:cNvGrpSpPr/>
        <p:nvPr/>
      </p:nvGrpSpPr>
      <p:grpSpPr>
        <a:xfrm>
          <a:off x="0" y="0"/>
          <a:ext cx="0" cy="0"/>
          <a:chOff x="0" y="0"/>
          <a:chExt cx="0" cy="0"/>
        </a:xfrm>
      </p:grpSpPr>
      <p:pic>
        <p:nvPicPr>
          <p:cNvPr id="6411" name="Google Shape;6411;p62"/>
          <p:cNvPicPr preferRelativeResize="0"/>
          <p:nvPr/>
        </p:nvPicPr>
        <p:blipFill rotWithShape="1">
          <a:blip r:embed="rId3">
            <a:alphaModFix/>
          </a:blip>
          <a:srcRect b="0" l="3006" r="0" t="62903"/>
          <a:stretch/>
        </p:blipFill>
        <p:spPr>
          <a:xfrm>
            <a:off x="3212800" y="4453325"/>
            <a:ext cx="5892800" cy="620000"/>
          </a:xfrm>
          <a:prstGeom prst="rect">
            <a:avLst/>
          </a:prstGeom>
          <a:noFill/>
          <a:ln>
            <a:noFill/>
          </a:ln>
        </p:spPr>
      </p:pic>
      <p:grpSp>
        <p:nvGrpSpPr>
          <p:cNvPr id="6412" name="Google Shape;6412;p62"/>
          <p:cNvGrpSpPr/>
          <p:nvPr/>
        </p:nvGrpSpPr>
        <p:grpSpPr>
          <a:xfrm>
            <a:off x="311700" y="3173225"/>
            <a:ext cx="2901101" cy="1912800"/>
            <a:chOff x="311700" y="3020825"/>
            <a:chExt cx="2901101" cy="1912800"/>
          </a:xfrm>
        </p:grpSpPr>
        <p:sp>
          <p:nvSpPr>
            <p:cNvPr id="6413" name="Google Shape;6413;p62"/>
            <p:cNvSpPr/>
            <p:nvPr/>
          </p:nvSpPr>
          <p:spPr>
            <a:xfrm>
              <a:off x="311700" y="3020825"/>
              <a:ext cx="2901000" cy="1912800"/>
            </a:xfrm>
            <a:prstGeom prst="roundRect">
              <a:avLst>
                <a:gd fmla="val 10155"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b="1" baseline="-25000">
                <a:latin typeface="Times New Roman"/>
                <a:ea typeface="Times New Roman"/>
                <a:cs typeface="Times New Roman"/>
                <a:sym typeface="Times New Roman"/>
              </a:endParaRPr>
            </a:p>
          </p:txBody>
        </p:sp>
        <p:sp>
          <p:nvSpPr>
            <p:cNvPr id="6414" name="Google Shape;6414;p62"/>
            <p:cNvSpPr txBox="1"/>
            <p:nvPr/>
          </p:nvSpPr>
          <p:spPr>
            <a:xfrm>
              <a:off x="475485" y="3066755"/>
              <a:ext cx="16692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Visual Encoding (t)</a:t>
              </a:r>
              <a:endParaRPr>
                <a:latin typeface="Roboto Light"/>
                <a:ea typeface="Roboto Light"/>
                <a:cs typeface="Roboto Light"/>
                <a:sym typeface="Roboto Light"/>
              </a:endParaRPr>
            </a:p>
          </p:txBody>
        </p:sp>
        <p:sp>
          <p:nvSpPr>
            <p:cNvPr id="6415" name="Google Shape;6415;p62"/>
            <p:cNvSpPr/>
            <p:nvPr/>
          </p:nvSpPr>
          <p:spPr>
            <a:xfrm rot="-5400000">
              <a:off x="2446947" y="3993680"/>
              <a:ext cx="144300" cy="164700"/>
            </a:xfrm>
            <a:prstGeom prst="downArrow">
              <a:avLst>
                <a:gd fmla="val 50000" name="adj1"/>
                <a:gd fmla="val 50000"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2"/>
            <p:cNvSpPr/>
            <p:nvPr/>
          </p:nvSpPr>
          <p:spPr>
            <a:xfrm rot="-5400000">
              <a:off x="1984787" y="3953464"/>
              <a:ext cx="1556100" cy="2451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Encoding</a:t>
              </a:r>
              <a:endParaRPr/>
            </a:p>
          </p:txBody>
        </p:sp>
        <p:sp>
          <p:nvSpPr>
            <p:cNvPr id="6417" name="Google Shape;6417;p62"/>
            <p:cNvSpPr txBox="1"/>
            <p:nvPr/>
          </p:nvSpPr>
          <p:spPr>
            <a:xfrm>
              <a:off x="2809001" y="3890980"/>
              <a:ext cx="403800" cy="2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v</a:t>
              </a:r>
              <a:r>
                <a:rPr b="1" baseline="-25000" i="1" lang="en">
                  <a:solidFill>
                    <a:schemeClr val="dk1"/>
                  </a:solidFill>
                  <a:latin typeface="Times New Roman"/>
                  <a:ea typeface="Times New Roman"/>
                  <a:cs typeface="Times New Roman"/>
                  <a:sym typeface="Times New Roman"/>
                </a:rPr>
                <a:t>t</a:t>
              </a:r>
              <a:endParaRPr baseline="-25000" i="1"/>
            </a:p>
          </p:txBody>
        </p:sp>
        <p:sp>
          <p:nvSpPr>
            <p:cNvPr id="6418" name="Google Shape;6418;p62"/>
            <p:cNvSpPr/>
            <p:nvPr/>
          </p:nvSpPr>
          <p:spPr>
            <a:xfrm rot="-5400000">
              <a:off x="1479739" y="3953465"/>
              <a:ext cx="1591200" cy="245100"/>
            </a:xfrm>
            <a:prstGeom prst="roundRect">
              <a:avLst>
                <a:gd fmla="val 50000"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Resnet Conv5</a:t>
              </a:r>
              <a:endParaRPr/>
            </a:p>
          </p:txBody>
        </p:sp>
        <p:sp>
          <p:nvSpPr>
            <p:cNvPr id="6419" name="Google Shape;6419;p62"/>
            <p:cNvSpPr/>
            <p:nvPr/>
          </p:nvSpPr>
          <p:spPr>
            <a:xfrm rot="-5400000">
              <a:off x="1957043" y="3993684"/>
              <a:ext cx="144300" cy="164700"/>
            </a:xfrm>
            <a:prstGeom prst="downArrow">
              <a:avLst>
                <a:gd fmla="val 50000" name="adj1"/>
                <a:gd fmla="val 50000"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0" name="Google Shape;6420;p62"/>
          <p:cNvSpPr/>
          <p:nvPr/>
        </p:nvSpPr>
        <p:spPr>
          <a:xfrm>
            <a:off x="3921016" y="3447042"/>
            <a:ext cx="935400" cy="410400"/>
          </a:xfrm>
          <a:prstGeom prst="roundRect">
            <a:avLst>
              <a:gd fmla="val 20995" name="adj"/>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LSTM</a:t>
            </a:r>
            <a:endParaRPr b="1">
              <a:latin typeface="Roboto"/>
              <a:ea typeface="Roboto"/>
              <a:cs typeface="Roboto"/>
              <a:sym typeface="Roboto"/>
            </a:endParaRPr>
          </a:p>
        </p:txBody>
      </p:sp>
      <p:sp>
        <p:nvSpPr>
          <p:cNvPr id="6421" name="Google Shape;6421;p62"/>
          <p:cNvSpPr txBox="1"/>
          <p:nvPr/>
        </p:nvSpPr>
        <p:spPr>
          <a:xfrm>
            <a:off x="3996475" y="4130138"/>
            <a:ext cx="784500" cy="2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a</a:t>
            </a:r>
            <a:r>
              <a:rPr b="1" baseline="-25000" i="1" lang="en">
                <a:solidFill>
                  <a:schemeClr val="dk1"/>
                </a:solidFill>
                <a:latin typeface="Times New Roman"/>
                <a:ea typeface="Times New Roman"/>
                <a:cs typeface="Times New Roman"/>
                <a:sym typeface="Times New Roman"/>
              </a:rPr>
              <a:t>t</a:t>
            </a:r>
            <a:r>
              <a:rPr b="1" baseline="-25000" lang="en">
                <a:solidFill>
                  <a:schemeClr val="dk1"/>
                </a:solidFill>
                <a:latin typeface="Times New Roman"/>
                <a:ea typeface="Times New Roman"/>
                <a:cs typeface="Times New Roman"/>
                <a:sym typeface="Times New Roman"/>
              </a:rPr>
              <a:t> - 1</a:t>
            </a:r>
            <a:endParaRPr/>
          </a:p>
        </p:txBody>
      </p:sp>
      <p:cxnSp>
        <p:nvCxnSpPr>
          <p:cNvPr id="6422" name="Google Shape;6422;p62"/>
          <p:cNvCxnSpPr>
            <a:stCxn id="6421" idx="0"/>
            <a:endCxn id="6420" idx="2"/>
          </p:cNvCxnSpPr>
          <p:nvPr/>
        </p:nvCxnSpPr>
        <p:spPr>
          <a:xfrm rot="10800000">
            <a:off x="4388725" y="3857438"/>
            <a:ext cx="0" cy="272700"/>
          </a:xfrm>
          <a:prstGeom prst="straightConnector1">
            <a:avLst/>
          </a:prstGeom>
          <a:noFill/>
          <a:ln cap="flat" cmpd="sng" w="19050">
            <a:solidFill>
              <a:srgbClr val="000000"/>
            </a:solidFill>
            <a:prstDash val="solid"/>
            <a:round/>
            <a:headEnd len="med" w="med" type="none"/>
            <a:tailEnd len="med" w="med" type="stealth"/>
          </a:ln>
        </p:spPr>
      </p:cxnSp>
      <p:sp>
        <p:nvSpPr>
          <p:cNvPr id="6423" name="Google Shape;6423;p62"/>
          <p:cNvSpPr txBox="1"/>
          <p:nvPr/>
        </p:nvSpPr>
        <p:spPr>
          <a:xfrm>
            <a:off x="5972900" y="2992700"/>
            <a:ext cx="489300" cy="2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h</a:t>
            </a:r>
            <a:r>
              <a:rPr b="1" baseline="-25000" i="1" lang="en">
                <a:solidFill>
                  <a:schemeClr val="dk1"/>
                </a:solidFill>
                <a:latin typeface="Times New Roman"/>
                <a:ea typeface="Times New Roman"/>
                <a:cs typeface="Times New Roman"/>
                <a:sym typeface="Times New Roman"/>
              </a:rPr>
              <a:t>t</a:t>
            </a:r>
            <a:r>
              <a:rPr b="1" baseline="-25000" lang="en">
                <a:solidFill>
                  <a:schemeClr val="dk1"/>
                </a:solidFill>
                <a:latin typeface="Times New Roman"/>
                <a:ea typeface="Times New Roman"/>
                <a:cs typeface="Times New Roman"/>
                <a:sym typeface="Times New Roman"/>
              </a:rPr>
              <a:t> </a:t>
            </a:r>
            <a:endParaRPr/>
          </a:p>
        </p:txBody>
      </p:sp>
      <p:cxnSp>
        <p:nvCxnSpPr>
          <p:cNvPr id="6424" name="Google Shape;6424;p62"/>
          <p:cNvCxnSpPr>
            <a:stCxn id="6420" idx="0"/>
            <a:endCxn id="6423" idx="2"/>
          </p:cNvCxnSpPr>
          <p:nvPr/>
        </p:nvCxnSpPr>
        <p:spPr>
          <a:xfrm flipH="1" rot="10800000">
            <a:off x="4388716" y="3261042"/>
            <a:ext cx="1828800" cy="186000"/>
          </a:xfrm>
          <a:prstGeom prst="straightConnector1">
            <a:avLst/>
          </a:prstGeom>
          <a:noFill/>
          <a:ln cap="flat" cmpd="sng" w="19050">
            <a:solidFill>
              <a:srgbClr val="000000"/>
            </a:solidFill>
            <a:prstDash val="solid"/>
            <a:round/>
            <a:headEnd len="med" w="med" type="none"/>
            <a:tailEnd len="med" w="med" type="stealth"/>
          </a:ln>
        </p:spPr>
      </p:cxnSp>
      <p:sp>
        <p:nvSpPr>
          <p:cNvPr id="6425" name="Google Shape;6425;p62"/>
          <p:cNvSpPr/>
          <p:nvPr/>
        </p:nvSpPr>
        <p:spPr>
          <a:xfrm>
            <a:off x="7221175" y="1788433"/>
            <a:ext cx="1591200" cy="329400"/>
          </a:xfrm>
          <a:prstGeom prst="rect">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Action Decoder</a:t>
            </a:r>
            <a:endParaRPr/>
          </a:p>
        </p:txBody>
      </p:sp>
      <p:cxnSp>
        <p:nvCxnSpPr>
          <p:cNvPr id="6426" name="Google Shape;6426;p62"/>
          <p:cNvCxnSpPr>
            <a:stCxn id="6423" idx="0"/>
            <a:endCxn id="6427" idx="2"/>
          </p:cNvCxnSpPr>
          <p:nvPr/>
        </p:nvCxnSpPr>
        <p:spPr>
          <a:xfrm rot="10800000">
            <a:off x="6217550" y="2529200"/>
            <a:ext cx="0" cy="463500"/>
          </a:xfrm>
          <a:prstGeom prst="straightConnector1">
            <a:avLst/>
          </a:prstGeom>
          <a:noFill/>
          <a:ln cap="flat" cmpd="sng" w="19050">
            <a:solidFill>
              <a:srgbClr val="000000"/>
            </a:solidFill>
            <a:prstDash val="solid"/>
            <a:round/>
            <a:headEnd len="med" w="med" type="none"/>
            <a:tailEnd len="med" w="med" type="stealth"/>
          </a:ln>
        </p:spPr>
      </p:cxnSp>
      <p:sp>
        <p:nvSpPr>
          <p:cNvPr id="6428" name="Google Shape;6428;p62"/>
          <p:cNvSpPr txBox="1"/>
          <p:nvPr>
            <p:ph type="ctrTitle"/>
          </p:nvPr>
        </p:nvSpPr>
        <p:spPr>
          <a:xfrm>
            <a:off x="311700" y="487754"/>
            <a:ext cx="63735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800"/>
              <a:t>ALFRED Seq2Seq</a:t>
            </a:r>
            <a:endParaRPr sz="2800"/>
          </a:p>
        </p:txBody>
      </p:sp>
      <p:cxnSp>
        <p:nvCxnSpPr>
          <p:cNvPr id="6429" name="Google Shape;6429;p62"/>
          <p:cNvCxnSpPr>
            <a:stCxn id="6425" idx="0"/>
            <a:endCxn id="6430" idx="2"/>
          </p:cNvCxnSpPr>
          <p:nvPr/>
        </p:nvCxnSpPr>
        <p:spPr>
          <a:xfrm rot="10800000">
            <a:off x="8016775" y="1499533"/>
            <a:ext cx="0" cy="288900"/>
          </a:xfrm>
          <a:prstGeom prst="straightConnector1">
            <a:avLst/>
          </a:prstGeom>
          <a:noFill/>
          <a:ln cap="flat" cmpd="sng" w="19050">
            <a:solidFill>
              <a:srgbClr val="000000"/>
            </a:solidFill>
            <a:prstDash val="solid"/>
            <a:round/>
            <a:headEnd len="med" w="med" type="none"/>
            <a:tailEnd len="med" w="med" type="stealth"/>
          </a:ln>
        </p:spPr>
      </p:cxnSp>
      <p:sp>
        <p:nvSpPr>
          <p:cNvPr id="6430" name="Google Shape;6430;p62"/>
          <p:cNvSpPr txBox="1"/>
          <p:nvPr/>
        </p:nvSpPr>
        <p:spPr>
          <a:xfrm>
            <a:off x="7382125" y="1170125"/>
            <a:ext cx="1269300" cy="3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a</a:t>
            </a:r>
            <a:r>
              <a:rPr b="1" baseline="-25000" i="1" lang="en">
                <a:solidFill>
                  <a:schemeClr val="dk1"/>
                </a:solidFill>
                <a:latin typeface="Times New Roman"/>
                <a:ea typeface="Times New Roman"/>
                <a:cs typeface="Times New Roman"/>
                <a:sym typeface="Times New Roman"/>
              </a:rPr>
              <a:t>t</a:t>
            </a:r>
            <a:r>
              <a:rPr b="1" baseline="-25000"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 m</a:t>
            </a:r>
            <a:r>
              <a:rPr b="1" baseline="-25000" i="1" lang="en">
                <a:solidFill>
                  <a:schemeClr val="dk1"/>
                </a:solidFill>
                <a:latin typeface="Times New Roman"/>
                <a:ea typeface="Times New Roman"/>
                <a:cs typeface="Times New Roman"/>
                <a:sym typeface="Times New Roman"/>
              </a:rPr>
              <a:t>t</a:t>
            </a:r>
            <a:endParaRPr/>
          </a:p>
        </p:txBody>
      </p:sp>
      <p:grpSp>
        <p:nvGrpSpPr>
          <p:cNvPr id="6431" name="Google Shape;6431;p62"/>
          <p:cNvGrpSpPr/>
          <p:nvPr/>
        </p:nvGrpSpPr>
        <p:grpSpPr>
          <a:xfrm>
            <a:off x="311700" y="1168625"/>
            <a:ext cx="3960300" cy="1912800"/>
            <a:chOff x="311700" y="1168625"/>
            <a:chExt cx="3960300" cy="1912800"/>
          </a:xfrm>
        </p:grpSpPr>
        <p:sp>
          <p:nvSpPr>
            <p:cNvPr id="6432" name="Google Shape;6432;p62"/>
            <p:cNvSpPr/>
            <p:nvPr/>
          </p:nvSpPr>
          <p:spPr>
            <a:xfrm>
              <a:off x="311700" y="1168625"/>
              <a:ext cx="3960300" cy="1912800"/>
            </a:xfrm>
            <a:prstGeom prst="roundRect">
              <a:avLst>
                <a:gd fmla="val 10155"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b="1" baseline="-25000">
                <a:latin typeface="Times New Roman"/>
                <a:ea typeface="Times New Roman"/>
                <a:cs typeface="Times New Roman"/>
                <a:sym typeface="Times New Roman"/>
              </a:endParaRPr>
            </a:p>
          </p:txBody>
        </p:sp>
        <p:sp>
          <p:nvSpPr>
            <p:cNvPr id="6433" name="Google Shape;6433;p62"/>
            <p:cNvSpPr txBox="1"/>
            <p:nvPr/>
          </p:nvSpPr>
          <p:spPr>
            <a:xfrm>
              <a:off x="508005" y="1241075"/>
              <a:ext cx="36000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Language Instructions Encoding (t=0)</a:t>
              </a:r>
              <a:endParaRPr>
                <a:latin typeface="Roboto Light"/>
                <a:ea typeface="Roboto Light"/>
                <a:cs typeface="Roboto Light"/>
                <a:sym typeface="Roboto Light"/>
              </a:endParaRPr>
            </a:p>
          </p:txBody>
        </p:sp>
        <p:sp>
          <p:nvSpPr>
            <p:cNvPr id="6434" name="Google Shape;6434;p62"/>
            <p:cNvSpPr txBox="1"/>
            <p:nvPr/>
          </p:nvSpPr>
          <p:spPr>
            <a:xfrm>
              <a:off x="393950" y="1536675"/>
              <a:ext cx="3782100" cy="71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800">
                  <a:latin typeface="Lato"/>
                  <a:ea typeface="Lato"/>
                  <a:cs typeface="Lato"/>
                  <a:sym typeface="Lato"/>
                </a:rPr>
                <a:t>Put a chilled cup of water in the cupboard. Take a step to your right then walk to the counter in front of you then turn right and walk to the fridge. Open the freezer and grab the glass from behind the egg then close the door. Turn around and walk to the counter then turn right. Put the cup in the sink then full it with water and pick it back up remembering to shut off the tap.  ...</a:t>
              </a:r>
              <a:endParaRPr sz="800">
                <a:latin typeface="Lato"/>
                <a:ea typeface="Lato"/>
                <a:cs typeface="Lato"/>
                <a:sym typeface="Lato"/>
              </a:endParaRPr>
            </a:p>
          </p:txBody>
        </p:sp>
        <p:sp>
          <p:nvSpPr>
            <p:cNvPr id="6435" name="Google Shape;6435;p62"/>
            <p:cNvSpPr/>
            <p:nvPr/>
          </p:nvSpPr>
          <p:spPr>
            <a:xfrm>
              <a:off x="1487395" y="2601629"/>
              <a:ext cx="288600" cy="2682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chemeClr val="dk1"/>
                  </a:solidFill>
                  <a:latin typeface="Times New Roman"/>
                  <a:ea typeface="Times New Roman"/>
                  <a:cs typeface="Times New Roman"/>
                  <a:sym typeface="Times New Roman"/>
                </a:rPr>
                <a:t>x</a:t>
              </a:r>
              <a:r>
                <a:rPr b="1" baseline="-25000" lang="en" sz="800">
                  <a:solidFill>
                    <a:schemeClr val="dk1"/>
                  </a:solidFill>
                  <a:latin typeface="Times New Roman"/>
                  <a:ea typeface="Times New Roman"/>
                  <a:cs typeface="Times New Roman"/>
                  <a:sym typeface="Times New Roman"/>
                </a:rPr>
                <a:t>1</a:t>
              </a:r>
              <a:endParaRPr/>
            </a:p>
          </p:txBody>
        </p:sp>
        <p:sp>
          <p:nvSpPr>
            <p:cNvPr id="6436" name="Google Shape;6436;p62"/>
            <p:cNvSpPr/>
            <p:nvPr/>
          </p:nvSpPr>
          <p:spPr>
            <a:xfrm>
              <a:off x="1775941" y="2601629"/>
              <a:ext cx="288600" cy="2682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chemeClr val="dk1"/>
                  </a:solidFill>
                  <a:latin typeface="Times New Roman"/>
                  <a:ea typeface="Times New Roman"/>
                  <a:cs typeface="Times New Roman"/>
                  <a:sym typeface="Times New Roman"/>
                </a:rPr>
                <a:t>x</a:t>
              </a:r>
              <a:r>
                <a:rPr b="1" baseline="-25000" lang="en" sz="800">
                  <a:solidFill>
                    <a:schemeClr val="dk1"/>
                  </a:solidFill>
                  <a:latin typeface="Times New Roman"/>
                  <a:ea typeface="Times New Roman"/>
                  <a:cs typeface="Times New Roman"/>
                  <a:sym typeface="Times New Roman"/>
                </a:rPr>
                <a:t>2</a:t>
              </a:r>
              <a:endParaRPr/>
            </a:p>
          </p:txBody>
        </p:sp>
        <p:sp>
          <p:nvSpPr>
            <p:cNvPr id="6437" name="Google Shape;6437;p62"/>
            <p:cNvSpPr/>
            <p:nvPr/>
          </p:nvSpPr>
          <p:spPr>
            <a:xfrm>
              <a:off x="2064488" y="2601629"/>
              <a:ext cx="288600" cy="2682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chemeClr val="dk1"/>
                  </a:solidFill>
                  <a:latin typeface="Times New Roman"/>
                  <a:ea typeface="Times New Roman"/>
                  <a:cs typeface="Times New Roman"/>
                  <a:sym typeface="Times New Roman"/>
                </a:rPr>
                <a:t>x</a:t>
              </a:r>
              <a:r>
                <a:rPr b="1" baseline="-25000" lang="en" sz="800">
                  <a:solidFill>
                    <a:schemeClr val="dk1"/>
                  </a:solidFill>
                  <a:latin typeface="Times New Roman"/>
                  <a:ea typeface="Times New Roman"/>
                  <a:cs typeface="Times New Roman"/>
                  <a:sym typeface="Times New Roman"/>
                </a:rPr>
                <a:t>3</a:t>
              </a:r>
              <a:endParaRPr/>
            </a:p>
          </p:txBody>
        </p:sp>
        <p:sp>
          <p:nvSpPr>
            <p:cNvPr id="6438" name="Google Shape;6438;p62"/>
            <p:cNvSpPr/>
            <p:nvPr/>
          </p:nvSpPr>
          <p:spPr>
            <a:xfrm>
              <a:off x="2353034" y="2601629"/>
              <a:ext cx="441000" cy="268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439" name="Google Shape;6439;p62"/>
            <p:cNvSpPr/>
            <p:nvPr/>
          </p:nvSpPr>
          <p:spPr>
            <a:xfrm>
              <a:off x="2794009" y="2601629"/>
              <a:ext cx="288600" cy="268200"/>
            </a:xfrm>
            <a:prstGeom prst="rect">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chemeClr val="dk1"/>
                  </a:solidFill>
                  <a:latin typeface="Times New Roman"/>
                  <a:ea typeface="Times New Roman"/>
                  <a:cs typeface="Times New Roman"/>
                  <a:sym typeface="Times New Roman"/>
                </a:rPr>
                <a:t>x</a:t>
              </a:r>
              <a:r>
                <a:rPr b="1" baseline="-25000" i="1" lang="en" sz="800">
                  <a:solidFill>
                    <a:schemeClr val="dk1"/>
                  </a:solidFill>
                  <a:latin typeface="Times New Roman"/>
                  <a:ea typeface="Times New Roman"/>
                  <a:cs typeface="Times New Roman"/>
                  <a:sym typeface="Times New Roman"/>
                </a:rPr>
                <a:t>L</a:t>
              </a:r>
              <a:endParaRPr i="1"/>
            </a:p>
          </p:txBody>
        </p:sp>
        <p:sp>
          <p:nvSpPr>
            <p:cNvPr id="6440" name="Google Shape;6440;p62"/>
            <p:cNvSpPr/>
            <p:nvPr/>
          </p:nvSpPr>
          <p:spPr>
            <a:xfrm>
              <a:off x="1491295" y="2303810"/>
              <a:ext cx="1591200" cy="245100"/>
            </a:xfrm>
            <a:prstGeom prst="roundRect">
              <a:avLst>
                <a:gd fmla="val 50000"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BiLSTM  Encoder</a:t>
              </a:r>
              <a:endParaRPr/>
            </a:p>
          </p:txBody>
        </p:sp>
        <p:sp>
          <p:nvSpPr>
            <p:cNvPr id="6441" name="Google Shape;6441;p62"/>
            <p:cNvSpPr txBox="1"/>
            <p:nvPr/>
          </p:nvSpPr>
          <p:spPr>
            <a:xfrm>
              <a:off x="2117046" y="2783980"/>
              <a:ext cx="288600" cy="2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x</a:t>
              </a:r>
              <a:endParaRPr baseline="-25000" i="1"/>
            </a:p>
          </p:txBody>
        </p:sp>
      </p:grpSp>
      <p:cxnSp>
        <p:nvCxnSpPr>
          <p:cNvPr id="6442" name="Google Shape;6442;p62"/>
          <p:cNvCxnSpPr>
            <a:stCxn id="6417" idx="3"/>
            <a:endCxn id="6420" idx="1"/>
          </p:cNvCxnSpPr>
          <p:nvPr/>
        </p:nvCxnSpPr>
        <p:spPr>
          <a:xfrm flipH="1" rot="10800000">
            <a:off x="3212801" y="3652180"/>
            <a:ext cx="708300" cy="535200"/>
          </a:xfrm>
          <a:prstGeom prst="straightConnector1">
            <a:avLst/>
          </a:prstGeom>
          <a:noFill/>
          <a:ln cap="flat" cmpd="sng" w="19050">
            <a:solidFill>
              <a:srgbClr val="000000"/>
            </a:solidFill>
            <a:prstDash val="solid"/>
            <a:round/>
            <a:headEnd len="med" w="med" type="none"/>
            <a:tailEnd len="med" w="med" type="triangle"/>
          </a:ln>
        </p:spPr>
      </p:cxnSp>
      <p:sp>
        <p:nvSpPr>
          <p:cNvPr id="6427" name="Google Shape;6427;p62"/>
          <p:cNvSpPr/>
          <p:nvPr/>
        </p:nvSpPr>
        <p:spPr>
          <a:xfrm>
            <a:off x="5421920" y="2283972"/>
            <a:ext cx="1591200" cy="245100"/>
          </a:xfrm>
          <a:prstGeom prst="roundRect">
            <a:avLst>
              <a:gd fmla="val 50000"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Attention over </a:t>
            </a:r>
            <a:r>
              <a:rPr i="1" lang="en">
                <a:latin typeface="Lato"/>
                <a:ea typeface="Lato"/>
                <a:cs typeface="Lato"/>
                <a:sym typeface="Lato"/>
              </a:rPr>
              <a:t>x</a:t>
            </a:r>
            <a:endParaRPr i="1"/>
          </a:p>
        </p:txBody>
      </p:sp>
      <p:cxnSp>
        <p:nvCxnSpPr>
          <p:cNvPr id="6443" name="Google Shape;6443;p62"/>
          <p:cNvCxnSpPr/>
          <p:nvPr/>
        </p:nvCxnSpPr>
        <p:spPr>
          <a:xfrm>
            <a:off x="4696600" y="2119785"/>
            <a:ext cx="0" cy="298800"/>
          </a:xfrm>
          <a:prstGeom prst="straightConnector1">
            <a:avLst/>
          </a:prstGeom>
          <a:noFill/>
          <a:ln cap="flat" cmpd="sng" w="19050">
            <a:solidFill>
              <a:srgbClr val="000000"/>
            </a:solidFill>
            <a:prstDash val="solid"/>
            <a:round/>
            <a:headEnd len="med" w="med" type="none"/>
            <a:tailEnd len="med" w="med" type="none"/>
          </a:ln>
        </p:spPr>
      </p:cxnSp>
      <p:cxnSp>
        <p:nvCxnSpPr>
          <p:cNvPr id="6444" name="Google Shape;6444;p62"/>
          <p:cNvCxnSpPr>
            <a:stCxn id="6432" idx="3"/>
          </p:cNvCxnSpPr>
          <p:nvPr/>
        </p:nvCxnSpPr>
        <p:spPr>
          <a:xfrm>
            <a:off x="4272000" y="2125025"/>
            <a:ext cx="424500" cy="0"/>
          </a:xfrm>
          <a:prstGeom prst="straightConnector1">
            <a:avLst/>
          </a:prstGeom>
          <a:noFill/>
          <a:ln cap="flat" cmpd="sng" w="19050">
            <a:solidFill>
              <a:srgbClr val="000000"/>
            </a:solidFill>
            <a:prstDash val="solid"/>
            <a:round/>
            <a:headEnd len="med" w="med" type="none"/>
            <a:tailEnd len="med" w="med" type="none"/>
          </a:ln>
        </p:spPr>
      </p:cxnSp>
      <p:cxnSp>
        <p:nvCxnSpPr>
          <p:cNvPr id="6445" name="Google Shape;6445;p62"/>
          <p:cNvCxnSpPr>
            <a:endCxn id="6427" idx="1"/>
          </p:cNvCxnSpPr>
          <p:nvPr/>
        </p:nvCxnSpPr>
        <p:spPr>
          <a:xfrm>
            <a:off x="4686020" y="2406522"/>
            <a:ext cx="735900" cy="0"/>
          </a:xfrm>
          <a:prstGeom prst="straightConnector1">
            <a:avLst/>
          </a:prstGeom>
          <a:noFill/>
          <a:ln cap="flat" cmpd="sng" w="19050">
            <a:solidFill>
              <a:srgbClr val="000000"/>
            </a:solidFill>
            <a:prstDash val="solid"/>
            <a:round/>
            <a:headEnd len="med" w="med" type="none"/>
            <a:tailEnd len="med" w="med" type="triangle"/>
          </a:ln>
        </p:spPr>
      </p:cxnSp>
      <p:cxnSp>
        <p:nvCxnSpPr>
          <p:cNvPr id="6446" name="Google Shape;6446;p62"/>
          <p:cNvCxnSpPr>
            <a:stCxn id="6427" idx="0"/>
            <a:endCxn id="6447" idx="2"/>
          </p:cNvCxnSpPr>
          <p:nvPr/>
        </p:nvCxnSpPr>
        <p:spPr>
          <a:xfrm rot="10800000">
            <a:off x="6217520" y="2123772"/>
            <a:ext cx="0" cy="160200"/>
          </a:xfrm>
          <a:prstGeom prst="straightConnector1">
            <a:avLst/>
          </a:prstGeom>
          <a:noFill/>
          <a:ln cap="flat" cmpd="sng" w="19050">
            <a:solidFill>
              <a:srgbClr val="000000"/>
            </a:solidFill>
            <a:prstDash val="solid"/>
            <a:round/>
            <a:headEnd len="med" w="med" type="none"/>
            <a:tailEnd len="med" w="med" type="stealth"/>
          </a:ln>
        </p:spPr>
      </p:cxnSp>
      <p:sp>
        <p:nvSpPr>
          <p:cNvPr id="6447" name="Google Shape;6447;p62"/>
          <p:cNvSpPr txBox="1"/>
          <p:nvPr/>
        </p:nvSpPr>
        <p:spPr>
          <a:xfrm>
            <a:off x="6045476" y="1794380"/>
            <a:ext cx="344100" cy="3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x</a:t>
            </a:r>
            <a:r>
              <a:rPr b="1" baseline="-25000" i="1" lang="en">
                <a:solidFill>
                  <a:schemeClr val="dk1"/>
                </a:solidFill>
                <a:latin typeface="Times New Roman"/>
                <a:ea typeface="Times New Roman"/>
                <a:cs typeface="Times New Roman"/>
                <a:sym typeface="Times New Roman"/>
              </a:rPr>
              <a:t>t</a:t>
            </a:r>
            <a:endParaRPr baseline="-25000" i="1"/>
          </a:p>
        </p:txBody>
      </p:sp>
      <p:cxnSp>
        <p:nvCxnSpPr>
          <p:cNvPr id="6448" name="Google Shape;6448;p62"/>
          <p:cNvCxnSpPr/>
          <p:nvPr/>
        </p:nvCxnSpPr>
        <p:spPr>
          <a:xfrm>
            <a:off x="6452565" y="3126800"/>
            <a:ext cx="1573800" cy="0"/>
          </a:xfrm>
          <a:prstGeom prst="straightConnector1">
            <a:avLst/>
          </a:prstGeom>
          <a:noFill/>
          <a:ln cap="flat" cmpd="sng" w="19050">
            <a:solidFill>
              <a:srgbClr val="000000"/>
            </a:solidFill>
            <a:prstDash val="solid"/>
            <a:round/>
            <a:headEnd len="med" w="med" type="none"/>
            <a:tailEnd len="med" w="med" type="none"/>
          </a:ln>
        </p:spPr>
      </p:cxnSp>
      <p:cxnSp>
        <p:nvCxnSpPr>
          <p:cNvPr id="6449" name="Google Shape;6449;p62"/>
          <p:cNvCxnSpPr>
            <a:stCxn id="6447" idx="3"/>
            <a:endCxn id="6425" idx="1"/>
          </p:cNvCxnSpPr>
          <p:nvPr/>
        </p:nvCxnSpPr>
        <p:spPr>
          <a:xfrm flipH="1" rot="10800000">
            <a:off x="6389576" y="1953080"/>
            <a:ext cx="831600" cy="6000"/>
          </a:xfrm>
          <a:prstGeom prst="straightConnector1">
            <a:avLst/>
          </a:prstGeom>
          <a:noFill/>
          <a:ln cap="flat" cmpd="sng" w="19050">
            <a:solidFill>
              <a:srgbClr val="000000"/>
            </a:solidFill>
            <a:prstDash val="solid"/>
            <a:round/>
            <a:headEnd len="med" w="med" type="none"/>
            <a:tailEnd len="med" w="med" type="triangle"/>
          </a:ln>
        </p:spPr>
      </p:cxnSp>
      <p:cxnSp>
        <p:nvCxnSpPr>
          <p:cNvPr id="6450" name="Google Shape;6450;p62"/>
          <p:cNvCxnSpPr>
            <a:endCxn id="6425" idx="2"/>
          </p:cNvCxnSpPr>
          <p:nvPr/>
        </p:nvCxnSpPr>
        <p:spPr>
          <a:xfrm rot="10800000">
            <a:off x="8016775" y="2117833"/>
            <a:ext cx="0" cy="1013100"/>
          </a:xfrm>
          <a:prstGeom prst="straightConnector1">
            <a:avLst/>
          </a:prstGeom>
          <a:noFill/>
          <a:ln cap="flat" cmpd="sng" w="19050">
            <a:solidFill>
              <a:srgbClr val="000000"/>
            </a:solidFill>
            <a:prstDash val="solid"/>
            <a:round/>
            <a:headEnd len="med" w="med" type="none"/>
            <a:tailEnd len="med" w="med" type="triangle"/>
          </a:ln>
        </p:spPr>
      </p:cxnSp>
      <p:pic>
        <p:nvPicPr>
          <p:cNvPr id="6451" name="Google Shape;6451;p62"/>
          <p:cNvPicPr preferRelativeResize="0"/>
          <p:nvPr/>
        </p:nvPicPr>
        <p:blipFill rotWithShape="1">
          <a:blip r:embed="rId4">
            <a:alphaModFix/>
          </a:blip>
          <a:srcRect b="1171" l="0" r="0" t="1171"/>
          <a:stretch/>
        </p:blipFill>
        <p:spPr>
          <a:xfrm>
            <a:off x="698425" y="3647294"/>
            <a:ext cx="1181173" cy="1161300"/>
          </a:xfrm>
          <a:prstGeom prst="rect">
            <a:avLst/>
          </a:prstGeom>
          <a:noFill/>
          <a:ln>
            <a:noFill/>
          </a:ln>
        </p:spPr>
      </p:pic>
      <p:pic>
        <p:nvPicPr>
          <p:cNvPr id="6452" name="Google Shape;6452;p62"/>
          <p:cNvPicPr preferRelativeResize="0"/>
          <p:nvPr/>
        </p:nvPicPr>
        <p:blipFill rotWithShape="1">
          <a:blip r:embed="rId5">
            <a:alphaModFix/>
          </a:blip>
          <a:srcRect b="504" l="0" r="0" t="504"/>
          <a:stretch/>
        </p:blipFill>
        <p:spPr>
          <a:xfrm>
            <a:off x="7748200" y="81125"/>
            <a:ext cx="1181175" cy="1161303"/>
          </a:xfrm>
          <a:prstGeom prst="rect">
            <a:avLst/>
          </a:prstGeom>
          <a:noFill/>
          <a:ln>
            <a:noFill/>
          </a:ln>
        </p:spPr>
      </p:pic>
      <p:sp>
        <p:nvSpPr>
          <p:cNvPr id="6453" name="Google Shape;6453;p62"/>
          <p:cNvSpPr txBox="1"/>
          <p:nvPr>
            <p:ph idx="1" type="subTitle"/>
          </p:nvPr>
        </p:nvSpPr>
        <p:spPr>
          <a:xfrm>
            <a:off x="6609775" y="81125"/>
            <a:ext cx="1166100" cy="116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400">
                <a:solidFill>
                  <a:srgbClr val="000000"/>
                </a:solidFill>
              </a:rPr>
              <a:t>Put</a:t>
            </a:r>
            <a:br>
              <a:rPr b="1" lang="en" sz="2400">
                <a:solidFill>
                  <a:srgbClr val="000000"/>
                </a:solidFill>
              </a:rPr>
            </a:br>
            <a:r>
              <a:rPr b="1" lang="en" sz="2400">
                <a:solidFill>
                  <a:srgbClr val="000000"/>
                </a:solidFill>
              </a:rPr>
              <a:t>In</a:t>
            </a:r>
            <a:endParaRPr b="1" sz="2400">
              <a:solidFill>
                <a:srgbClr val="000000"/>
              </a:solidFill>
            </a:endParaRPr>
          </a:p>
        </p:txBody>
      </p:sp>
      <p:sp>
        <p:nvSpPr>
          <p:cNvPr id="6454" name="Google Shape;6454;p62"/>
          <p:cNvSpPr txBox="1"/>
          <p:nvPr>
            <p:ph idx="4294967295" type="body"/>
          </p:nvPr>
        </p:nvSpPr>
        <p:spPr>
          <a:xfrm>
            <a:off x="4855500" y="3265825"/>
            <a:ext cx="4517100" cy="1306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t>S</a:t>
            </a:r>
            <a:r>
              <a:rPr lang="en" sz="1600"/>
              <a:t>: underlying environment</a:t>
            </a:r>
            <a:endParaRPr sz="1600"/>
          </a:p>
          <a:p>
            <a:pPr indent="-330200" lvl="0" marL="457200" rtl="0" algn="l">
              <a:spcBef>
                <a:spcPts val="0"/>
              </a:spcBef>
              <a:spcAft>
                <a:spcPts val="0"/>
              </a:spcAft>
              <a:buSzPts val="1600"/>
              <a:buChar char="●"/>
            </a:pPr>
            <a:r>
              <a:rPr b="1" lang="en" sz="1600"/>
              <a:t>A</a:t>
            </a:r>
            <a:r>
              <a:rPr lang="en" sz="1600"/>
              <a:t>: what agent can do</a:t>
            </a:r>
            <a:endParaRPr sz="1600"/>
          </a:p>
          <a:p>
            <a:pPr indent="-330200" lvl="0" marL="457200" rtl="0" algn="l">
              <a:spcBef>
                <a:spcPts val="0"/>
              </a:spcBef>
              <a:spcAft>
                <a:spcPts val="0"/>
              </a:spcAft>
              <a:buSzPts val="1600"/>
              <a:buChar char="●"/>
            </a:pPr>
            <a:r>
              <a:rPr b="1" lang="en" sz="1600"/>
              <a:t>T</a:t>
            </a:r>
            <a:r>
              <a:rPr lang="en" sz="1600"/>
              <a:t>: how what the agent does changes </a:t>
            </a:r>
            <a:r>
              <a:rPr b="1" lang="en" sz="1600"/>
              <a:t>S</a:t>
            </a:r>
            <a:endParaRPr b="1" sz="1600"/>
          </a:p>
          <a:p>
            <a:pPr indent="-330200" lvl="0" marL="457200" rtl="0" algn="l">
              <a:spcBef>
                <a:spcPts val="0"/>
              </a:spcBef>
              <a:spcAft>
                <a:spcPts val="0"/>
              </a:spcAft>
              <a:buSzPts val="1600"/>
              <a:buChar char="●"/>
            </a:pPr>
            <a:r>
              <a:rPr b="1" lang="en" sz="1600"/>
              <a:t>Om</a:t>
            </a:r>
            <a:r>
              <a:rPr lang="en" sz="1600"/>
              <a:t>: what can be observed by the agent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4">
                                            <p:txEl>
                                              <p:pRg end="0" st="0"/>
                                            </p:txEl>
                                          </p:spTgt>
                                        </p:tgtEl>
                                        <p:attrNameLst>
                                          <p:attrName>style.visibility</p:attrName>
                                        </p:attrNameLst>
                                      </p:cBhvr>
                                      <p:to>
                                        <p:strVal val="visible"/>
                                      </p:to>
                                    </p:set>
                                    <p:animEffect filter="fade" transition="in">
                                      <p:cBhvr>
                                        <p:cTn dur="1000"/>
                                        <p:tgtEl>
                                          <p:spTgt spid="64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4">
                                            <p:txEl>
                                              <p:pRg end="1" st="1"/>
                                            </p:txEl>
                                          </p:spTgt>
                                        </p:tgtEl>
                                        <p:attrNameLst>
                                          <p:attrName>style.visibility</p:attrName>
                                        </p:attrNameLst>
                                      </p:cBhvr>
                                      <p:to>
                                        <p:strVal val="visible"/>
                                      </p:to>
                                    </p:set>
                                    <p:animEffect filter="fade" transition="in">
                                      <p:cBhvr>
                                        <p:cTn dur="1000"/>
                                        <p:tgtEl>
                                          <p:spTgt spid="64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4">
                                            <p:txEl>
                                              <p:pRg end="2" st="2"/>
                                            </p:txEl>
                                          </p:spTgt>
                                        </p:tgtEl>
                                        <p:attrNameLst>
                                          <p:attrName>style.visibility</p:attrName>
                                        </p:attrNameLst>
                                      </p:cBhvr>
                                      <p:to>
                                        <p:strVal val="visible"/>
                                      </p:to>
                                    </p:set>
                                    <p:animEffect filter="fade" transition="in">
                                      <p:cBhvr>
                                        <p:cTn dur="1000"/>
                                        <p:tgtEl>
                                          <p:spTgt spid="64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4">
                                            <p:txEl>
                                              <p:pRg end="3" st="3"/>
                                            </p:txEl>
                                          </p:spTgt>
                                        </p:tgtEl>
                                        <p:attrNameLst>
                                          <p:attrName>style.visibility</p:attrName>
                                        </p:attrNameLst>
                                      </p:cBhvr>
                                      <p:to>
                                        <p:strVal val="visible"/>
                                      </p:to>
                                    </p:set>
                                    <p:animEffect filter="fade" transition="in">
                                      <p:cBhvr>
                                        <p:cTn dur="1000"/>
                                        <p:tgtEl>
                                          <p:spTgt spid="64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1"/>
                                        </p:tgtEl>
                                        <p:attrNameLst>
                                          <p:attrName>style.visibility</p:attrName>
                                        </p:attrNameLst>
                                      </p:cBhvr>
                                      <p:to>
                                        <p:strVal val="visible"/>
                                      </p:to>
                                    </p:set>
                                    <p:animEffect filter="fade" transition="in">
                                      <p:cBhvr>
                                        <p:cTn dur="1000"/>
                                        <p:tgtEl>
                                          <p:spTgt spid="6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8" name="Shape 6458"/>
        <p:cNvGrpSpPr/>
        <p:nvPr/>
      </p:nvGrpSpPr>
      <p:grpSpPr>
        <a:xfrm>
          <a:off x="0" y="0"/>
          <a:ext cx="0" cy="0"/>
          <a:chOff x="0" y="0"/>
          <a:chExt cx="0" cy="0"/>
        </a:xfrm>
      </p:grpSpPr>
      <p:sp>
        <p:nvSpPr>
          <p:cNvPr id="6459" name="Google Shape;645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Would We Use an LSTM Anymore?</a:t>
            </a:r>
            <a:endParaRPr/>
          </a:p>
        </p:txBody>
      </p:sp>
      <p:sp>
        <p:nvSpPr>
          <p:cNvPr id="6460" name="Google Shape;6460;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Can we formulate language in, action policy out problems using Transformers?</a:t>
            </a:r>
            <a:endParaRPr/>
          </a:p>
          <a:p>
            <a:pPr indent="-368300" lvl="0" marL="457200" rtl="0" algn="l">
              <a:spcBef>
                <a:spcPts val="0"/>
              </a:spcBef>
              <a:spcAft>
                <a:spcPts val="0"/>
              </a:spcAft>
              <a:buSzPts val="2200"/>
              <a:buChar char="●"/>
            </a:pPr>
            <a:r>
              <a:rPr lang="en"/>
              <a:t>Let’s think through what Transformers </a:t>
            </a:r>
            <a:r>
              <a:rPr i="1" lang="en"/>
              <a:t>gain</a:t>
            </a:r>
            <a:r>
              <a:rPr lang="en"/>
              <a:t> us and what they </a:t>
            </a:r>
            <a:r>
              <a:rPr i="1" lang="en"/>
              <a:t>lose </a:t>
            </a:r>
            <a:r>
              <a:rPr lang="en"/>
              <a:t>us compared to recurrent architectures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0">
                                            <p:txEl>
                                              <p:pRg end="0" st="0"/>
                                            </p:txEl>
                                          </p:spTgt>
                                        </p:tgtEl>
                                        <p:attrNameLst>
                                          <p:attrName>style.visibility</p:attrName>
                                        </p:attrNameLst>
                                      </p:cBhvr>
                                      <p:to>
                                        <p:strVal val="visible"/>
                                      </p:to>
                                    </p:set>
                                    <p:animEffect filter="fade" transition="in">
                                      <p:cBhvr>
                                        <p:cTn dur="1000"/>
                                        <p:tgtEl>
                                          <p:spTgt spid="64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0">
                                            <p:txEl>
                                              <p:pRg end="1" st="1"/>
                                            </p:txEl>
                                          </p:spTgt>
                                        </p:tgtEl>
                                        <p:attrNameLst>
                                          <p:attrName>style.visibility</p:attrName>
                                        </p:attrNameLst>
                                      </p:cBhvr>
                                      <p:to>
                                        <p:strVal val="visible"/>
                                      </p:to>
                                    </p:set>
                                    <p:animEffect filter="fade" transition="in">
                                      <p:cBhvr>
                                        <p:cTn dur="1000"/>
                                        <p:tgtEl>
                                          <p:spTgt spid="646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4" name="Shape 6464"/>
        <p:cNvGrpSpPr/>
        <p:nvPr/>
      </p:nvGrpSpPr>
      <p:grpSpPr>
        <a:xfrm>
          <a:off x="0" y="0"/>
          <a:ext cx="0" cy="0"/>
          <a:chOff x="0" y="0"/>
          <a:chExt cx="0" cy="0"/>
        </a:xfrm>
      </p:grpSpPr>
      <p:sp>
        <p:nvSpPr>
          <p:cNvPr id="6465" name="Google Shape;646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Key Ingredient of the Transformer over the RNN</a:t>
            </a:r>
            <a:endParaRPr/>
          </a:p>
        </p:txBody>
      </p:sp>
      <p:sp>
        <p:nvSpPr>
          <p:cNvPr id="6466" name="Google Shape;6466;p64"/>
          <p:cNvSpPr txBox="1"/>
          <p:nvPr/>
        </p:nvSpPr>
        <p:spPr>
          <a:xfrm>
            <a:off x="3173325" y="1108500"/>
            <a:ext cx="3739500" cy="2216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Encode/decode sequences of size N,M</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Transformer: </a:t>
            </a:r>
            <a:br>
              <a:rPr lang="en" sz="2200">
                <a:latin typeface="Helvetica Neue"/>
                <a:ea typeface="Helvetica Neue"/>
                <a:cs typeface="Helvetica Neue"/>
                <a:sym typeface="Helvetica Neue"/>
              </a:rPr>
            </a:br>
            <a:r>
              <a:rPr lang="en" sz="2200">
                <a:latin typeface="Helvetica Neue"/>
                <a:ea typeface="Helvetica Neue"/>
                <a:cs typeface="Helvetica Neue"/>
                <a:sym typeface="Helvetica Neue"/>
              </a:rPr>
              <a:t>  M forward passes</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RNN:</a:t>
            </a:r>
            <a:br>
              <a:rPr lang="en" sz="2200">
                <a:latin typeface="Helvetica Neue"/>
                <a:ea typeface="Helvetica Neue"/>
                <a:cs typeface="Helvetica Neue"/>
                <a:sym typeface="Helvetica Neue"/>
              </a:rPr>
            </a:br>
            <a:r>
              <a:rPr lang="en" sz="2200">
                <a:latin typeface="Helvetica Neue"/>
                <a:ea typeface="Helvetica Neue"/>
                <a:cs typeface="Helvetica Neue"/>
                <a:sym typeface="Helvetica Neue"/>
              </a:rPr>
              <a:t>  N+M forward passes</a:t>
            </a:r>
            <a:endParaRPr sz="2200">
              <a:latin typeface="Helvetica Neue"/>
              <a:ea typeface="Helvetica Neue"/>
              <a:cs typeface="Helvetica Neue"/>
              <a:sym typeface="Helvetica Neue"/>
            </a:endParaRPr>
          </a:p>
        </p:txBody>
      </p:sp>
      <p:grpSp>
        <p:nvGrpSpPr>
          <p:cNvPr id="6467" name="Google Shape;6467;p64"/>
          <p:cNvGrpSpPr/>
          <p:nvPr/>
        </p:nvGrpSpPr>
        <p:grpSpPr>
          <a:xfrm>
            <a:off x="4040500" y="3876725"/>
            <a:ext cx="876000" cy="1208625"/>
            <a:chOff x="4040500" y="3876725"/>
            <a:chExt cx="876000" cy="1208625"/>
          </a:xfrm>
        </p:grpSpPr>
        <p:sp>
          <p:nvSpPr>
            <p:cNvPr id="6468" name="Google Shape;6468;p64"/>
            <p:cNvSpPr txBox="1"/>
            <p:nvPr/>
          </p:nvSpPr>
          <p:spPr>
            <a:xfrm>
              <a:off x="4253200" y="455855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a</a:t>
              </a:r>
              <a:endParaRPr sz="2200">
                <a:solidFill>
                  <a:srgbClr val="000000"/>
                </a:solidFill>
                <a:latin typeface="Helvetica Neue"/>
                <a:ea typeface="Helvetica Neue"/>
                <a:cs typeface="Helvetica Neue"/>
                <a:sym typeface="Helvetica Neue"/>
              </a:endParaRPr>
            </a:p>
          </p:txBody>
        </p:sp>
        <p:grpSp>
          <p:nvGrpSpPr>
            <p:cNvPr id="6469" name="Google Shape;6469;p64"/>
            <p:cNvGrpSpPr/>
            <p:nvPr/>
          </p:nvGrpSpPr>
          <p:grpSpPr>
            <a:xfrm>
              <a:off x="4253200" y="4453075"/>
              <a:ext cx="450600" cy="145800"/>
              <a:chOff x="705975" y="2364450"/>
              <a:chExt cx="450600" cy="145800"/>
            </a:xfrm>
          </p:grpSpPr>
          <p:sp>
            <p:nvSpPr>
              <p:cNvPr id="6470" name="Google Shape;6470;p64"/>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4"/>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4"/>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3" name="Google Shape;6473;p64"/>
            <p:cNvCxnSpPr>
              <a:endCxn id="6474" idx="2"/>
            </p:cNvCxnSpPr>
            <p:nvPr/>
          </p:nvCxnSpPr>
          <p:spPr>
            <a:xfrm rot="10800000">
              <a:off x="4478500" y="420462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474" name="Google Shape;6474;p64"/>
            <p:cNvSpPr/>
            <p:nvPr/>
          </p:nvSpPr>
          <p:spPr>
            <a:xfrm>
              <a:off x="4040500" y="387672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grpSp>
      <p:grpSp>
        <p:nvGrpSpPr>
          <p:cNvPr id="6475" name="Google Shape;6475;p64"/>
          <p:cNvGrpSpPr/>
          <p:nvPr/>
        </p:nvGrpSpPr>
        <p:grpSpPr>
          <a:xfrm>
            <a:off x="4748500" y="3688476"/>
            <a:ext cx="1158600" cy="1396874"/>
            <a:chOff x="4748500" y="3688476"/>
            <a:chExt cx="1158600" cy="1396874"/>
          </a:xfrm>
        </p:grpSpPr>
        <p:sp>
          <p:nvSpPr>
            <p:cNvPr id="6476" name="Google Shape;6476;p64"/>
            <p:cNvSpPr txBox="1"/>
            <p:nvPr/>
          </p:nvSpPr>
          <p:spPr>
            <a:xfrm>
              <a:off x="5243800" y="455855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b</a:t>
              </a:r>
              <a:endParaRPr sz="2200">
                <a:solidFill>
                  <a:srgbClr val="000000"/>
                </a:solidFill>
                <a:latin typeface="Helvetica Neue"/>
                <a:ea typeface="Helvetica Neue"/>
                <a:cs typeface="Helvetica Neue"/>
                <a:sym typeface="Helvetica Neue"/>
              </a:endParaRPr>
            </a:p>
          </p:txBody>
        </p:sp>
        <p:grpSp>
          <p:nvGrpSpPr>
            <p:cNvPr id="6477" name="Google Shape;6477;p64"/>
            <p:cNvGrpSpPr/>
            <p:nvPr/>
          </p:nvGrpSpPr>
          <p:grpSpPr>
            <a:xfrm>
              <a:off x="5243800" y="4453075"/>
              <a:ext cx="450600" cy="145800"/>
              <a:chOff x="705975" y="2364450"/>
              <a:chExt cx="450600" cy="145800"/>
            </a:xfrm>
          </p:grpSpPr>
          <p:sp>
            <p:nvSpPr>
              <p:cNvPr id="6478" name="Google Shape;6478;p64"/>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4"/>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4"/>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81" name="Google Shape;6481;p64"/>
            <p:cNvCxnSpPr>
              <a:endCxn id="6482" idx="2"/>
            </p:cNvCxnSpPr>
            <p:nvPr/>
          </p:nvCxnSpPr>
          <p:spPr>
            <a:xfrm rot="10800000">
              <a:off x="5469100" y="420462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482" name="Google Shape;6482;p64"/>
            <p:cNvSpPr/>
            <p:nvPr/>
          </p:nvSpPr>
          <p:spPr>
            <a:xfrm>
              <a:off x="5031100" y="387672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cxnSp>
          <p:nvCxnSpPr>
            <p:cNvPr id="6483" name="Google Shape;6483;p64"/>
            <p:cNvCxnSpPr>
              <a:stCxn id="6474" idx="3"/>
              <a:endCxn id="6482" idx="1"/>
            </p:cNvCxnSpPr>
            <p:nvPr/>
          </p:nvCxnSpPr>
          <p:spPr>
            <a:xfrm>
              <a:off x="4916500" y="4040675"/>
              <a:ext cx="114600" cy="0"/>
            </a:xfrm>
            <a:prstGeom prst="straightConnector1">
              <a:avLst/>
            </a:prstGeom>
            <a:noFill/>
            <a:ln cap="flat" cmpd="sng" w="19050">
              <a:solidFill>
                <a:srgbClr val="000000"/>
              </a:solidFill>
              <a:prstDash val="solid"/>
              <a:round/>
              <a:headEnd len="med" w="med" type="none"/>
              <a:tailEnd len="med" w="med" type="triangle"/>
            </a:ln>
          </p:spPr>
        </p:cxnSp>
        <p:grpSp>
          <p:nvGrpSpPr>
            <p:cNvPr id="6484" name="Google Shape;6484;p64"/>
            <p:cNvGrpSpPr/>
            <p:nvPr/>
          </p:nvGrpSpPr>
          <p:grpSpPr>
            <a:xfrm>
              <a:off x="4748500" y="3688476"/>
              <a:ext cx="450600" cy="145800"/>
              <a:chOff x="705975" y="2364450"/>
              <a:chExt cx="450600" cy="145800"/>
            </a:xfrm>
          </p:grpSpPr>
          <p:sp>
            <p:nvSpPr>
              <p:cNvPr id="6485" name="Google Shape;6485;p6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8" name="Google Shape;6488;p64"/>
          <p:cNvGrpSpPr/>
          <p:nvPr/>
        </p:nvGrpSpPr>
        <p:grpSpPr>
          <a:xfrm>
            <a:off x="5739100" y="3688476"/>
            <a:ext cx="2149200" cy="1396874"/>
            <a:chOff x="5739100" y="3688476"/>
            <a:chExt cx="2149200" cy="1396874"/>
          </a:xfrm>
        </p:grpSpPr>
        <p:sp>
          <p:nvSpPr>
            <p:cNvPr id="6489" name="Google Shape;6489;p64"/>
            <p:cNvSpPr txBox="1"/>
            <p:nvPr/>
          </p:nvSpPr>
          <p:spPr>
            <a:xfrm>
              <a:off x="6234400" y="455855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c</a:t>
              </a:r>
              <a:endParaRPr sz="2200">
                <a:solidFill>
                  <a:srgbClr val="000000"/>
                </a:solidFill>
                <a:latin typeface="Helvetica Neue"/>
                <a:ea typeface="Helvetica Neue"/>
                <a:cs typeface="Helvetica Neue"/>
                <a:sym typeface="Helvetica Neue"/>
              </a:endParaRPr>
            </a:p>
          </p:txBody>
        </p:sp>
        <p:grpSp>
          <p:nvGrpSpPr>
            <p:cNvPr id="6490" name="Google Shape;6490;p64"/>
            <p:cNvGrpSpPr/>
            <p:nvPr/>
          </p:nvGrpSpPr>
          <p:grpSpPr>
            <a:xfrm>
              <a:off x="6234400" y="4453075"/>
              <a:ext cx="450600" cy="145800"/>
              <a:chOff x="705975" y="2364450"/>
              <a:chExt cx="450600" cy="145800"/>
            </a:xfrm>
          </p:grpSpPr>
          <p:sp>
            <p:nvSpPr>
              <p:cNvPr id="6491" name="Google Shape;6491;p64"/>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4"/>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4"/>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94" name="Google Shape;6494;p64"/>
            <p:cNvCxnSpPr>
              <a:endCxn id="6495" idx="2"/>
            </p:cNvCxnSpPr>
            <p:nvPr/>
          </p:nvCxnSpPr>
          <p:spPr>
            <a:xfrm rot="10800000">
              <a:off x="6459700" y="420462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495" name="Google Shape;6495;p64"/>
            <p:cNvSpPr/>
            <p:nvPr/>
          </p:nvSpPr>
          <p:spPr>
            <a:xfrm>
              <a:off x="6021700" y="387672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sp>
          <p:nvSpPr>
            <p:cNvPr id="6496" name="Google Shape;6496;p64"/>
            <p:cNvSpPr txBox="1"/>
            <p:nvPr/>
          </p:nvSpPr>
          <p:spPr>
            <a:xfrm>
              <a:off x="7225000" y="455855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d</a:t>
              </a:r>
              <a:endParaRPr sz="2200">
                <a:solidFill>
                  <a:srgbClr val="000000"/>
                </a:solidFill>
                <a:latin typeface="Helvetica Neue"/>
                <a:ea typeface="Helvetica Neue"/>
                <a:cs typeface="Helvetica Neue"/>
                <a:sym typeface="Helvetica Neue"/>
              </a:endParaRPr>
            </a:p>
          </p:txBody>
        </p:sp>
        <p:grpSp>
          <p:nvGrpSpPr>
            <p:cNvPr id="6497" name="Google Shape;6497;p64"/>
            <p:cNvGrpSpPr/>
            <p:nvPr/>
          </p:nvGrpSpPr>
          <p:grpSpPr>
            <a:xfrm>
              <a:off x="7225000" y="4453075"/>
              <a:ext cx="450600" cy="145800"/>
              <a:chOff x="705975" y="2364450"/>
              <a:chExt cx="450600" cy="145800"/>
            </a:xfrm>
          </p:grpSpPr>
          <p:sp>
            <p:nvSpPr>
              <p:cNvPr id="6498" name="Google Shape;6498;p64"/>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4"/>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4"/>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01" name="Google Shape;6501;p64"/>
            <p:cNvCxnSpPr>
              <a:endCxn id="6502" idx="2"/>
            </p:cNvCxnSpPr>
            <p:nvPr/>
          </p:nvCxnSpPr>
          <p:spPr>
            <a:xfrm rot="10800000">
              <a:off x="7450300" y="420462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502" name="Google Shape;6502;p64"/>
            <p:cNvSpPr/>
            <p:nvPr/>
          </p:nvSpPr>
          <p:spPr>
            <a:xfrm>
              <a:off x="7012300" y="387672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cxnSp>
          <p:nvCxnSpPr>
            <p:cNvPr id="6503" name="Google Shape;6503;p64"/>
            <p:cNvCxnSpPr>
              <a:stCxn id="6482" idx="3"/>
              <a:endCxn id="6495" idx="1"/>
            </p:cNvCxnSpPr>
            <p:nvPr/>
          </p:nvCxnSpPr>
          <p:spPr>
            <a:xfrm>
              <a:off x="5907100" y="4040675"/>
              <a:ext cx="114600" cy="0"/>
            </a:xfrm>
            <a:prstGeom prst="straightConnector1">
              <a:avLst/>
            </a:prstGeom>
            <a:noFill/>
            <a:ln cap="flat" cmpd="sng" w="19050">
              <a:solidFill>
                <a:srgbClr val="000000"/>
              </a:solidFill>
              <a:prstDash val="solid"/>
              <a:round/>
              <a:headEnd len="med" w="med" type="none"/>
              <a:tailEnd len="med" w="med" type="triangle"/>
            </a:ln>
          </p:spPr>
        </p:cxnSp>
        <p:cxnSp>
          <p:nvCxnSpPr>
            <p:cNvPr id="6504" name="Google Shape;6504;p64"/>
            <p:cNvCxnSpPr>
              <a:stCxn id="6495" idx="3"/>
              <a:endCxn id="6502" idx="1"/>
            </p:cNvCxnSpPr>
            <p:nvPr/>
          </p:nvCxnSpPr>
          <p:spPr>
            <a:xfrm>
              <a:off x="6897700" y="4040675"/>
              <a:ext cx="114600" cy="0"/>
            </a:xfrm>
            <a:prstGeom prst="straightConnector1">
              <a:avLst/>
            </a:prstGeom>
            <a:noFill/>
            <a:ln cap="flat" cmpd="sng" w="19050">
              <a:solidFill>
                <a:srgbClr val="000000"/>
              </a:solidFill>
              <a:prstDash val="solid"/>
              <a:round/>
              <a:headEnd len="med" w="med" type="none"/>
              <a:tailEnd len="med" w="med" type="triangle"/>
            </a:ln>
          </p:spPr>
        </p:cxnSp>
        <p:grpSp>
          <p:nvGrpSpPr>
            <p:cNvPr id="6505" name="Google Shape;6505;p64"/>
            <p:cNvGrpSpPr/>
            <p:nvPr/>
          </p:nvGrpSpPr>
          <p:grpSpPr>
            <a:xfrm>
              <a:off x="5739100" y="3688476"/>
              <a:ext cx="450600" cy="145800"/>
              <a:chOff x="705975" y="2364450"/>
              <a:chExt cx="450600" cy="145800"/>
            </a:xfrm>
          </p:grpSpPr>
          <p:sp>
            <p:nvSpPr>
              <p:cNvPr id="6506" name="Google Shape;6506;p6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64"/>
            <p:cNvGrpSpPr/>
            <p:nvPr/>
          </p:nvGrpSpPr>
          <p:grpSpPr>
            <a:xfrm>
              <a:off x="6729700" y="3688476"/>
              <a:ext cx="450600" cy="145800"/>
              <a:chOff x="705975" y="2364450"/>
              <a:chExt cx="450600" cy="145800"/>
            </a:xfrm>
          </p:grpSpPr>
          <p:sp>
            <p:nvSpPr>
              <p:cNvPr id="6510" name="Google Shape;6510;p6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13" name="Google Shape;6513;p64"/>
          <p:cNvGrpSpPr/>
          <p:nvPr/>
        </p:nvGrpSpPr>
        <p:grpSpPr>
          <a:xfrm>
            <a:off x="7012300" y="1636125"/>
            <a:ext cx="990600" cy="1085825"/>
            <a:chOff x="7012300" y="1636125"/>
            <a:chExt cx="990600" cy="1085825"/>
          </a:xfrm>
        </p:grpSpPr>
        <p:sp>
          <p:nvSpPr>
            <p:cNvPr id="6514" name="Google Shape;6514;p64"/>
            <p:cNvSpPr/>
            <p:nvPr/>
          </p:nvSpPr>
          <p:spPr>
            <a:xfrm>
              <a:off x="7012300" y="2394050"/>
              <a:ext cx="876000" cy="3279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a:t>
              </a:r>
              <a:endParaRPr sz="2200">
                <a:latin typeface="Helvetica Neue"/>
                <a:ea typeface="Helvetica Neue"/>
                <a:cs typeface="Helvetica Neue"/>
                <a:sym typeface="Helvetica Neue"/>
              </a:endParaRPr>
            </a:p>
          </p:txBody>
        </p:sp>
        <p:cxnSp>
          <p:nvCxnSpPr>
            <p:cNvPr id="6515" name="Google Shape;6515;p64"/>
            <p:cNvCxnSpPr>
              <a:stCxn id="6516" idx="1"/>
              <a:endCxn id="6514" idx="3"/>
            </p:cNvCxnSpPr>
            <p:nvPr/>
          </p:nvCxnSpPr>
          <p:spPr>
            <a:xfrm rot="10800000">
              <a:off x="7888300" y="2558000"/>
              <a:ext cx="114600" cy="0"/>
            </a:xfrm>
            <a:prstGeom prst="straightConnector1">
              <a:avLst/>
            </a:prstGeom>
            <a:noFill/>
            <a:ln cap="flat" cmpd="sng" w="19050">
              <a:solidFill>
                <a:srgbClr val="000000"/>
              </a:solidFill>
              <a:prstDash val="solid"/>
              <a:round/>
              <a:headEnd len="med" w="med" type="none"/>
              <a:tailEnd len="med" w="med" type="triangle"/>
            </a:ln>
          </p:spPr>
        </p:cxnSp>
        <p:cxnSp>
          <p:nvCxnSpPr>
            <p:cNvPr id="6517" name="Google Shape;6517;p64"/>
            <p:cNvCxnSpPr/>
            <p:nvPr/>
          </p:nvCxnSpPr>
          <p:spPr>
            <a:xfrm rot="10800000">
              <a:off x="7450300" y="2160444"/>
              <a:ext cx="0" cy="230700"/>
            </a:xfrm>
            <a:prstGeom prst="straightConnector1">
              <a:avLst/>
            </a:prstGeom>
            <a:noFill/>
            <a:ln cap="flat" cmpd="sng" w="19050">
              <a:solidFill>
                <a:srgbClr val="000000"/>
              </a:solidFill>
              <a:prstDash val="solid"/>
              <a:round/>
              <a:headEnd len="med" w="med" type="none"/>
              <a:tailEnd len="med" w="med" type="triangle"/>
            </a:ln>
          </p:spPr>
        </p:cxnSp>
        <p:sp>
          <p:nvSpPr>
            <p:cNvPr id="6518" name="Google Shape;6518;p64"/>
            <p:cNvSpPr txBox="1"/>
            <p:nvPr/>
          </p:nvSpPr>
          <p:spPr>
            <a:xfrm>
              <a:off x="7225275" y="1636125"/>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2</a:t>
              </a:r>
              <a:endParaRPr sz="2200">
                <a:solidFill>
                  <a:srgbClr val="000000"/>
                </a:solidFill>
                <a:latin typeface="Helvetica Neue"/>
                <a:ea typeface="Helvetica Neue"/>
                <a:cs typeface="Helvetica Neue"/>
                <a:sym typeface="Helvetica Neue"/>
              </a:endParaRPr>
            </a:p>
          </p:txBody>
        </p:sp>
      </p:grpSp>
      <p:grpSp>
        <p:nvGrpSpPr>
          <p:cNvPr id="6519" name="Google Shape;6519;p64"/>
          <p:cNvGrpSpPr/>
          <p:nvPr/>
        </p:nvGrpSpPr>
        <p:grpSpPr>
          <a:xfrm>
            <a:off x="8002900" y="1636125"/>
            <a:ext cx="876000" cy="2240600"/>
            <a:chOff x="8002900" y="1636125"/>
            <a:chExt cx="876000" cy="2240600"/>
          </a:xfrm>
        </p:grpSpPr>
        <p:cxnSp>
          <p:nvCxnSpPr>
            <p:cNvPr id="6520" name="Google Shape;6520;p64"/>
            <p:cNvCxnSpPr/>
            <p:nvPr/>
          </p:nvCxnSpPr>
          <p:spPr>
            <a:xfrm rot="10800000">
              <a:off x="8446125" y="3646025"/>
              <a:ext cx="0" cy="230700"/>
            </a:xfrm>
            <a:prstGeom prst="straightConnector1">
              <a:avLst/>
            </a:prstGeom>
            <a:noFill/>
            <a:ln cap="flat" cmpd="sng" w="19050">
              <a:solidFill>
                <a:srgbClr val="000000"/>
              </a:solidFill>
              <a:prstDash val="solid"/>
              <a:round/>
              <a:headEnd len="med" w="med" type="none"/>
              <a:tailEnd len="med" w="med" type="triangle"/>
            </a:ln>
          </p:spPr>
        </p:cxnSp>
        <p:grpSp>
          <p:nvGrpSpPr>
            <p:cNvPr id="6521" name="Google Shape;6521;p64"/>
            <p:cNvGrpSpPr/>
            <p:nvPr/>
          </p:nvGrpSpPr>
          <p:grpSpPr>
            <a:xfrm>
              <a:off x="8220825" y="3317701"/>
              <a:ext cx="450600" cy="145800"/>
              <a:chOff x="705975" y="2364450"/>
              <a:chExt cx="450600" cy="145800"/>
            </a:xfrm>
          </p:grpSpPr>
          <p:sp>
            <p:nvSpPr>
              <p:cNvPr id="6522" name="Google Shape;6522;p6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25" name="Google Shape;6525;p64"/>
            <p:cNvCxnSpPr/>
            <p:nvPr/>
          </p:nvCxnSpPr>
          <p:spPr>
            <a:xfrm rot="10800000">
              <a:off x="8440900" y="2904475"/>
              <a:ext cx="0" cy="230700"/>
            </a:xfrm>
            <a:prstGeom prst="straightConnector1">
              <a:avLst/>
            </a:prstGeom>
            <a:noFill/>
            <a:ln cap="flat" cmpd="sng" w="19050">
              <a:solidFill>
                <a:srgbClr val="000000"/>
              </a:solidFill>
              <a:prstDash val="solid"/>
              <a:round/>
              <a:headEnd len="med" w="med" type="none"/>
              <a:tailEnd len="med" w="med" type="triangle"/>
            </a:ln>
          </p:spPr>
        </p:cxnSp>
        <p:sp>
          <p:nvSpPr>
            <p:cNvPr id="6516" name="Google Shape;6516;p64"/>
            <p:cNvSpPr/>
            <p:nvPr/>
          </p:nvSpPr>
          <p:spPr>
            <a:xfrm>
              <a:off x="8002900" y="2394050"/>
              <a:ext cx="876000" cy="3279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a:t>
              </a:r>
              <a:endParaRPr sz="2200">
                <a:latin typeface="Helvetica Neue"/>
                <a:ea typeface="Helvetica Neue"/>
                <a:cs typeface="Helvetica Neue"/>
                <a:sym typeface="Helvetica Neue"/>
              </a:endParaRPr>
            </a:p>
          </p:txBody>
        </p:sp>
        <p:cxnSp>
          <p:nvCxnSpPr>
            <p:cNvPr id="6526" name="Google Shape;6526;p64"/>
            <p:cNvCxnSpPr/>
            <p:nvPr/>
          </p:nvCxnSpPr>
          <p:spPr>
            <a:xfrm rot="10800000">
              <a:off x="8440900" y="2160444"/>
              <a:ext cx="0" cy="230700"/>
            </a:xfrm>
            <a:prstGeom prst="straightConnector1">
              <a:avLst/>
            </a:prstGeom>
            <a:noFill/>
            <a:ln cap="flat" cmpd="sng" w="19050">
              <a:solidFill>
                <a:srgbClr val="000000"/>
              </a:solidFill>
              <a:prstDash val="solid"/>
              <a:round/>
              <a:headEnd len="med" w="med" type="none"/>
              <a:tailEnd len="med" w="med" type="triangle"/>
            </a:ln>
          </p:spPr>
        </p:cxnSp>
        <p:sp>
          <p:nvSpPr>
            <p:cNvPr id="6527" name="Google Shape;6527;p64"/>
            <p:cNvSpPr txBox="1"/>
            <p:nvPr/>
          </p:nvSpPr>
          <p:spPr>
            <a:xfrm>
              <a:off x="8215875" y="1636125"/>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1</a:t>
              </a:r>
              <a:endParaRPr sz="2200">
                <a:solidFill>
                  <a:srgbClr val="000000"/>
                </a:solidFill>
                <a:latin typeface="Helvetica Neue"/>
                <a:ea typeface="Helvetica Neue"/>
                <a:cs typeface="Helvetica Neue"/>
                <a:sym typeface="Helvetica Neue"/>
              </a:endParaRPr>
            </a:p>
          </p:txBody>
        </p:sp>
      </p:grpSp>
      <p:grpSp>
        <p:nvGrpSpPr>
          <p:cNvPr id="6528" name="Google Shape;6528;p64"/>
          <p:cNvGrpSpPr/>
          <p:nvPr/>
        </p:nvGrpSpPr>
        <p:grpSpPr>
          <a:xfrm>
            <a:off x="7720300" y="3688476"/>
            <a:ext cx="1158600" cy="1311074"/>
            <a:chOff x="7720300" y="3688476"/>
            <a:chExt cx="1158600" cy="1311074"/>
          </a:xfrm>
        </p:grpSpPr>
        <p:sp>
          <p:nvSpPr>
            <p:cNvPr id="6529" name="Google Shape;6529;p64"/>
            <p:cNvSpPr txBox="1"/>
            <p:nvPr/>
          </p:nvSpPr>
          <p:spPr>
            <a:xfrm>
              <a:off x="8149575" y="4634750"/>
              <a:ext cx="593100" cy="3648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[EOS]</a:t>
              </a:r>
              <a:endParaRPr sz="2200">
                <a:solidFill>
                  <a:srgbClr val="000000"/>
                </a:solidFill>
                <a:latin typeface="Helvetica Neue"/>
                <a:ea typeface="Helvetica Neue"/>
                <a:cs typeface="Helvetica Neue"/>
                <a:sym typeface="Helvetica Neue"/>
              </a:endParaRPr>
            </a:p>
          </p:txBody>
        </p:sp>
        <p:grpSp>
          <p:nvGrpSpPr>
            <p:cNvPr id="6530" name="Google Shape;6530;p64"/>
            <p:cNvGrpSpPr/>
            <p:nvPr/>
          </p:nvGrpSpPr>
          <p:grpSpPr>
            <a:xfrm>
              <a:off x="8215600" y="4453075"/>
              <a:ext cx="450600" cy="145800"/>
              <a:chOff x="705975" y="2364450"/>
              <a:chExt cx="450600" cy="145800"/>
            </a:xfrm>
          </p:grpSpPr>
          <p:sp>
            <p:nvSpPr>
              <p:cNvPr id="6531" name="Google Shape;6531;p64"/>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4"/>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4"/>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34" name="Google Shape;6534;p64"/>
            <p:cNvCxnSpPr>
              <a:endCxn id="6535" idx="2"/>
            </p:cNvCxnSpPr>
            <p:nvPr/>
          </p:nvCxnSpPr>
          <p:spPr>
            <a:xfrm rot="10800000">
              <a:off x="8440900" y="420462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535" name="Google Shape;6535;p64"/>
            <p:cNvSpPr/>
            <p:nvPr/>
          </p:nvSpPr>
          <p:spPr>
            <a:xfrm>
              <a:off x="8002900" y="387672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cxnSp>
          <p:nvCxnSpPr>
            <p:cNvPr id="6536" name="Google Shape;6536;p64"/>
            <p:cNvCxnSpPr>
              <a:endCxn id="6535" idx="1"/>
            </p:cNvCxnSpPr>
            <p:nvPr/>
          </p:nvCxnSpPr>
          <p:spPr>
            <a:xfrm>
              <a:off x="7888300" y="4040675"/>
              <a:ext cx="114600" cy="0"/>
            </a:xfrm>
            <a:prstGeom prst="straightConnector1">
              <a:avLst/>
            </a:prstGeom>
            <a:noFill/>
            <a:ln cap="flat" cmpd="sng" w="19050">
              <a:solidFill>
                <a:srgbClr val="000000"/>
              </a:solidFill>
              <a:prstDash val="solid"/>
              <a:round/>
              <a:headEnd len="med" w="med" type="none"/>
              <a:tailEnd len="med" w="med" type="triangle"/>
            </a:ln>
          </p:spPr>
        </p:cxnSp>
        <p:grpSp>
          <p:nvGrpSpPr>
            <p:cNvPr id="6537" name="Google Shape;6537;p64"/>
            <p:cNvGrpSpPr/>
            <p:nvPr/>
          </p:nvGrpSpPr>
          <p:grpSpPr>
            <a:xfrm>
              <a:off x="7720300" y="3688476"/>
              <a:ext cx="450600" cy="145800"/>
              <a:chOff x="705975" y="2364450"/>
              <a:chExt cx="450600" cy="145800"/>
            </a:xfrm>
          </p:grpSpPr>
          <p:sp>
            <p:nvSpPr>
              <p:cNvPr id="6538" name="Google Shape;6538;p6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1" name="Google Shape;6541;p64"/>
          <p:cNvGrpSpPr/>
          <p:nvPr/>
        </p:nvGrpSpPr>
        <p:grpSpPr>
          <a:xfrm>
            <a:off x="278674" y="1078000"/>
            <a:ext cx="3252300" cy="4007350"/>
            <a:chOff x="278674" y="1078000"/>
            <a:chExt cx="3252300" cy="4007350"/>
          </a:xfrm>
        </p:grpSpPr>
        <p:sp>
          <p:nvSpPr>
            <p:cNvPr id="6542" name="Google Shape;6542;p64"/>
            <p:cNvSpPr txBox="1"/>
            <p:nvPr/>
          </p:nvSpPr>
          <p:spPr>
            <a:xfrm>
              <a:off x="278674" y="4558550"/>
              <a:ext cx="3252300" cy="52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2000">
                  <a:latin typeface="Helvetica Neue"/>
                  <a:ea typeface="Helvetica Neue"/>
                  <a:cs typeface="Helvetica Neue"/>
                  <a:sym typeface="Helvetica Neue"/>
                </a:rPr>
                <a:t>{(</a:t>
              </a:r>
              <a:r>
                <a:rPr lang="en" sz="2000">
                  <a:solidFill>
                    <a:srgbClr val="000000"/>
                  </a:solidFill>
                  <a:latin typeface="Helvetica Neue"/>
                  <a:ea typeface="Helvetica Neue"/>
                  <a:cs typeface="Helvetica Neue"/>
                  <a:sym typeface="Helvetica Neue"/>
                </a:rPr>
                <a:t>a, </a:t>
              </a:r>
              <a:r>
                <a:rPr i="1" lang="en" sz="2000">
                  <a:solidFill>
                    <a:schemeClr val="dk1"/>
                  </a:solidFill>
                  <a:latin typeface="Helvetica Neue"/>
                  <a:ea typeface="Helvetica Neue"/>
                  <a:cs typeface="Helvetica Neue"/>
                  <a:sym typeface="Helvetica Neue"/>
                </a:rPr>
                <a:t>i1)</a:t>
              </a:r>
              <a:r>
                <a:rPr lang="en" sz="2000">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 (</a:t>
              </a:r>
              <a:r>
                <a:rPr lang="en" sz="2000">
                  <a:solidFill>
                    <a:srgbClr val="000000"/>
                  </a:solidFill>
                  <a:latin typeface="Helvetica Neue"/>
                  <a:ea typeface="Helvetica Neue"/>
                  <a:cs typeface="Helvetica Neue"/>
                  <a:sym typeface="Helvetica Neue"/>
                </a:rPr>
                <a:t>b, </a:t>
              </a:r>
              <a:r>
                <a:rPr i="1" lang="en" sz="2000">
                  <a:solidFill>
                    <a:srgbClr val="000000"/>
                  </a:solidFill>
                  <a:latin typeface="Helvetica Neue"/>
                  <a:ea typeface="Helvetica Neue"/>
                  <a:cs typeface="Helvetica Neue"/>
                  <a:sym typeface="Helvetica Neue"/>
                </a:rPr>
                <a:t>i2</a:t>
              </a:r>
              <a:r>
                <a:rPr lang="en" sz="2000">
                  <a:solidFill>
                    <a:srgbClr val="000000"/>
                  </a:solidFill>
                  <a:latin typeface="Helvetica Neue"/>
                  <a:ea typeface="Helvetica Neue"/>
                  <a:cs typeface="Helvetica Neue"/>
                  <a:sym typeface="Helvetica Neue"/>
                </a:rPr>
                <a:t>), </a:t>
              </a:r>
              <a:r>
                <a:rPr lang="en" sz="2000">
                  <a:latin typeface="Helvetica Neue"/>
                  <a:ea typeface="Helvetica Neue"/>
                  <a:cs typeface="Helvetica Neue"/>
                  <a:sym typeface="Helvetica Neue"/>
                </a:rPr>
                <a:t>(</a:t>
              </a:r>
              <a:r>
                <a:rPr lang="en" sz="2000">
                  <a:solidFill>
                    <a:srgbClr val="000000"/>
                  </a:solidFill>
                  <a:latin typeface="Helvetica Neue"/>
                  <a:ea typeface="Helvetica Neue"/>
                  <a:cs typeface="Helvetica Neue"/>
                  <a:sym typeface="Helvetica Neue"/>
                </a:rPr>
                <a:t>c, </a:t>
              </a:r>
              <a:r>
                <a:rPr i="1" lang="en" sz="2000">
                  <a:solidFill>
                    <a:srgbClr val="000000"/>
                  </a:solidFill>
                  <a:latin typeface="Helvetica Neue"/>
                  <a:ea typeface="Helvetica Neue"/>
                  <a:cs typeface="Helvetica Neue"/>
                  <a:sym typeface="Helvetica Neue"/>
                </a:rPr>
                <a:t>i3</a:t>
              </a:r>
              <a:r>
                <a:rPr lang="en" sz="2000">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 (</a:t>
              </a:r>
              <a:r>
                <a:rPr lang="en" sz="2000">
                  <a:solidFill>
                    <a:srgbClr val="000000"/>
                  </a:solidFill>
                  <a:latin typeface="Helvetica Neue"/>
                  <a:ea typeface="Helvetica Neue"/>
                  <a:cs typeface="Helvetica Neue"/>
                  <a:sym typeface="Helvetica Neue"/>
                </a:rPr>
                <a:t>d, </a:t>
              </a:r>
              <a:r>
                <a:rPr i="1" lang="en" sz="2000">
                  <a:solidFill>
                    <a:srgbClr val="000000"/>
                  </a:solidFill>
                  <a:latin typeface="Helvetica Neue"/>
                  <a:ea typeface="Helvetica Neue"/>
                  <a:cs typeface="Helvetica Neue"/>
                  <a:sym typeface="Helvetica Neue"/>
                </a:rPr>
                <a:t>i4</a:t>
              </a:r>
              <a:r>
                <a:rPr lang="en" sz="2000">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a:t>
              </a:r>
              <a:endParaRPr sz="2000">
                <a:solidFill>
                  <a:srgbClr val="000000"/>
                </a:solidFill>
                <a:latin typeface="Helvetica Neue"/>
                <a:ea typeface="Helvetica Neue"/>
                <a:cs typeface="Helvetica Neue"/>
                <a:sym typeface="Helvetica Neue"/>
              </a:endParaRPr>
            </a:p>
          </p:txBody>
        </p:sp>
        <p:sp>
          <p:nvSpPr>
            <p:cNvPr id="6543" name="Google Shape;6543;p64"/>
            <p:cNvSpPr/>
            <p:nvPr/>
          </p:nvSpPr>
          <p:spPr>
            <a:xfrm>
              <a:off x="889800" y="3323650"/>
              <a:ext cx="2030400" cy="526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Encoder</a:t>
              </a:r>
              <a:endParaRPr sz="2200">
                <a:latin typeface="Helvetica Neue"/>
                <a:ea typeface="Helvetica Neue"/>
                <a:cs typeface="Helvetica Neue"/>
                <a:sym typeface="Helvetica Neue"/>
              </a:endParaRPr>
            </a:p>
          </p:txBody>
        </p:sp>
        <p:sp>
          <p:nvSpPr>
            <p:cNvPr id="6544" name="Google Shape;6544;p64"/>
            <p:cNvSpPr/>
            <p:nvPr/>
          </p:nvSpPr>
          <p:spPr>
            <a:xfrm>
              <a:off x="889800" y="2048425"/>
              <a:ext cx="2030400" cy="526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Decoder</a:t>
              </a:r>
              <a:endParaRPr sz="2200">
                <a:latin typeface="Helvetica Neue"/>
                <a:ea typeface="Helvetica Neue"/>
                <a:cs typeface="Helvetica Neue"/>
                <a:sym typeface="Helvetica Neue"/>
              </a:endParaRPr>
            </a:p>
          </p:txBody>
        </p:sp>
        <p:grpSp>
          <p:nvGrpSpPr>
            <p:cNvPr id="6545" name="Google Shape;6545;p64"/>
            <p:cNvGrpSpPr/>
            <p:nvPr/>
          </p:nvGrpSpPr>
          <p:grpSpPr>
            <a:xfrm>
              <a:off x="765300" y="4453075"/>
              <a:ext cx="2279400" cy="145800"/>
              <a:chOff x="3432300" y="4072075"/>
              <a:chExt cx="2279400" cy="145800"/>
            </a:xfrm>
          </p:grpSpPr>
          <p:grpSp>
            <p:nvGrpSpPr>
              <p:cNvPr id="6546" name="Google Shape;6546;p64"/>
              <p:cNvGrpSpPr/>
              <p:nvPr/>
            </p:nvGrpSpPr>
            <p:grpSpPr>
              <a:xfrm>
                <a:off x="3432300" y="4072075"/>
                <a:ext cx="450600" cy="145800"/>
                <a:chOff x="705975" y="2364450"/>
                <a:chExt cx="450600" cy="145800"/>
              </a:xfrm>
            </p:grpSpPr>
            <p:sp>
              <p:nvSpPr>
                <p:cNvPr id="6547" name="Google Shape;6547;p64"/>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4"/>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4"/>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4"/>
              <p:cNvGrpSpPr/>
              <p:nvPr/>
            </p:nvGrpSpPr>
            <p:grpSpPr>
              <a:xfrm>
                <a:off x="4041900" y="4072075"/>
                <a:ext cx="450600" cy="145800"/>
                <a:chOff x="705975" y="2364450"/>
                <a:chExt cx="450600" cy="145800"/>
              </a:xfrm>
            </p:grpSpPr>
            <p:sp>
              <p:nvSpPr>
                <p:cNvPr id="6551" name="Google Shape;6551;p64"/>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4"/>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4"/>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64"/>
              <p:cNvGrpSpPr/>
              <p:nvPr/>
            </p:nvGrpSpPr>
            <p:grpSpPr>
              <a:xfrm>
                <a:off x="4651500" y="4072075"/>
                <a:ext cx="450600" cy="145800"/>
                <a:chOff x="705975" y="2364450"/>
                <a:chExt cx="450600" cy="145800"/>
              </a:xfrm>
            </p:grpSpPr>
            <p:sp>
              <p:nvSpPr>
                <p:cNvPr id="6555" name="Google Shape;6555;p64"/>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4"/>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4"/>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64"/>
              <p:cNvGrpSpPr/>
              <p:nvPr/>
            </p:nvGrpSpPr>
            <p:grpSpPr>
              <a:xfrm>
                <a:off x="5261100" y="4072075"/>
                <a:ext cx="450600" cy="145800"/>
                <a:chOff x="705975" y="2364450"/>
                <a:chExt cx="450600" cy="145800"/>
              </a:xfrm>
            </p:grpSpPr>
            <p:sp>
              <p:nvSpPr>
                <p:cNvPr id="6559" name="Google Shape;6559;p64"/>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4"/>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4"/>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562" name="Google Shape;6562;p64"/>
            <p:cNvCxnSpPr>
              <a:endCxn id="6543" idx="2"/>
            </p:cNvCxnSpPr>
            <p:nvPr/>
          </p:nvCxnSpPr>
          <p:spPr>
            <a:xfrm rot="10800000">
              <a:off x="1905000" y="3850450"/>
              <a:ext cx="0" cy="385200"/>
            </a:xfrm>
            <a:prstGeom prst="straightConnector1">
              <a:avLst/>
            </a:prstGeom>
            <a:noFill/>
            <a:ln cap="flat" cmpd="sng" w="19050">
              <a:solidFill>
                <a:srgbClr val="000000"/>
              </a:solidFill>
              <a:prstDash val="solid"/>
              <a:round/>
              <a:headEnd len="med" w="med" type="none"/>
              <a:tailEnd len="med" w="med" type="triangle"/>
            </a:ln>
          </p:spPr>
        </p:cxnSp>
        <p:cxnSp>
          <p:nvCxnSpPr>
            <p:cNvPr id="6563" name="Google Shape;6563;p64"/>
            <p:cNvCxnSpPr>
              <a:stCxn id="6544" idx="0"/>
            </p:cNvCxnSpPr>
            <p:nvPr/>
          </p:nvCxnSpPr>
          <p:spPr>
            <a:xfrm rot="10800000">
              <a:off x="1905000" y="1801225"/>
              <a:ext cx="0" cy="247200"/>
            </a:xfrm>
            <a:prstGeom prst="straightConnector1">
              <a:avLst/>
            </a:prstGeom>
            <a:noFill/>
            <a:ln cap="flat" cmpd="sng" w="19050">
              <a:solidFill>
                <a:srgbClr val="000000"/>
              </a:solidFill>
              <a:prstDash val="solid"/>
              <a:round/>
              <a:headEnd len="med" w="med" type="none"/>
              <a:tailEnd len="med" w="med" type="triangle"/>
            </a:ln>
          </p:spPr>
        </p:cxnSp>
        <p:cxnSp>
          <p:nvCxnSpPr>
            <p:cNvPr id="6564" name="Google Shape;6564;p64"/>
            <p:cNvCxnSpPr>
              <a:stCxn id="6543" idx="0"/>
            </p:cNvCxnSpPr>
            <p:nvPr/>
          </p:nvCxnSpPr>
          <p:spPr>
            <a:xfrm rot="10800000">
              <a:off x="1905000" y="3092950"/>
              <a:ext cx="0" cy="230700"/>
            </a:xfrm>
            <a:prstGeom prst="straightConnector1">
              <a:avLst/>
            </a:prstGeom>
            <a:noFill/>
            <a:ln cap="flat" cmpd="sng" w="19050">
              <a:solidFill>
                <a:srgbClr val="000000"/>
              </a:solidFill>
              <a:prstDash val="solid"/>
              <a:round/>
              <a:headEnd len="med" w="med" type="none"/>
              <a:tailEnd len="med" w="med" type="triangle"/>
            </a:ln>
          </p:spPr>
        </p:cxnSp>
        <p:cxnSp>
          <p:nvCxnSpPr>
            <p:cNvPr id="6565" name="Google Shape;6565;p64"/>
            <p:cNvCxnSpPr>
              <a:endCxn id="6544" idx="2"/>
            </p:cNvCxnSpPr>
            <p:nvPr/>
          </p:nvCxnSpPr>
          <p:spPr>
            <a:xfrm rot="10800000">
              <a:off x="1905000" y="2575225"/>
              <a:ext cx="0" cy="237300"/>
            </a:xfrm>
            <a:prstGeom prst="straightConnector1">
              <a:avLst/>
            </a:prstGeom>
            <a:noFill/>
            <a:ln cap="flat" cmpd="sng" w="19050">
              <a:solidFill>
                <a:srgbClr val="000000"/>
              </a:solidFill>
              <a:prstDash val="solid"/>
              <a:round/>
              <a:headEnd len="med" w="med" type="none"/>
              <a:tailEnd len="med" w="med" type="triangle"/>
            </a:ln>
          </p:spPr>
        </p:cxnSp>
        <p:grpSp>
          <p:nvGrpSpPr>
            <p:cNvPr id="6566" name="Google Shape;6566;p64"/>
            <p:cNvGrpSpPr/>
            <p:nvPr/>
          </p:nvGrpSpPr>
          <p:grpSpPr>
            <a:xfrm>
              <a:off x="765300" y="2884251"/>
              <a:ext cx="2279400" cy="145800"/>
              <a:chOff x="3432300" y="2503251"/>
              <a:chExt cx="2279400" cy="145800"/>
            </a:xfrm>
          </p:grpSpPr>
          <p:grpSp>
            <p:nvGrpSpPr>
              <p:cNvPr id="6567" name="Google Shape;6567;p64"/>
              <p:cNvGrpSpPr/>
              <p:nvPr/>
            </p:nvGrpSpPr>
            <p:grpSpPr>
              <a:xfrm>
                <a:off x="3432300" y="2503251"/>
                <a:ext cx="450600" cy="145800"/>
                <a:chOff x="705975" y="2364450"/>
                <a:chExt cx="450600" cy="145800"/>
              </a:xfrm>
            </p:grpSpPr>
            <p:sp>
              <p:nvSpPr>
                <p:cNvPr id="6568" name="Google Shape;6568;p6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64"/>
              <p:cNvGrpSpPr/>
              <p:nvPr/>
            </p:nvGrpSpPr>
            <p:grpSpPr>
              <a:xfrm>
                <a:off x="4041900" y="2503251"/>
                <a:ext cx="450600" cy="145800"/>
                <a:chOff x="705975" y="2364450"/>
                <a:chExt cx="450600" cy="145800"/>
              </a:xfrm>
            </p:grpSpPr>
            <p:sp>
              <p:nvSpPr>
                <p:cNvPr id="6572" name="Google Shape;6572;p6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4"/>
              <p:cNvGrpSpPr/>
              <p:nvPr/>
            </p:nvGrpSpPr>
            <p:grpSpPr>
              <a:xfrm>
                <a:off x="4651500" y="2503251"/>
                <a:ext cx="450600" cy="145800"/>
                <a:chOff x="705975" y="2364450"/>
                <a:chExt cx="450600" cy="145800"/>
              </a:xfrm>
            </p:grpSpPr>
            <p:sp>
              <p:nvSpPr>
                <p:cNvPr id="6576" name="Google Shape;6576;p6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64"/>
              <p:cNvGrpSpPr/>
              <p:nvPr/>
            </p:nvGrpSpPr>
            <p:grpSpPr>
              <a:xfrm>
                <a:off x="5261100" y="2503251"/>
                <a:ext cx="450600" cy="145800"/>
                <a:chOff x="705975" y="2364450"/>
                <a:chExt cx="450600" cy="145800"/>
              </a:xfrm>
            </p:grpSpPr>
            <p:sp>
              <p:nvSpPr>
                <p:cNvPr id="6580" name="Google Shape;6580;p6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3" name="Google Shape;6583;p64"/>
            <p:cNvGrpSpPr/>
            <p:nvPr/>
          </p:nvGrpSpPr>
          <p:grpSpPr>
            <a:xfrm>
              <a:off x="765300" y="4278263"/>
              <a:ext cx="2279400" cy="145800"/>
              <a:chOff x="3432300" y="4072075"/>
              <a:chExt cx="2279400" cy="145800"/>
            </a:xfrm>
          </p:grpSpPr>
          <p:grpSp>
            <p:nvGrpSpPr>
              <p:cNvPr id="6584" name="Google Shape;6584;p64"/>
              <p:cNvGrpSpPr/>
              <p:nvPr/>
            </p:nvGrpSpPr>
            <p:grpSpPr>
              <a:xfrm>
                <a:off x="3432300" y="4072075"/>
                <a:ext cx="450600" cy="145800"/>
                <a:chOff x="705975" y="2364450"/>
                <a:chExt cx="450600" cy="145800"/>
              </a:xfrm>
            </p:grpSpPr>
            <p:sp>
              <p:nvSpPr>
                <p:cNvPr id="6585" name="Google Shape;6585;p64"/>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4"/>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4"/>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64"/>
              <p:cNvGrpSpPr/>
              <p:nvPr/>
            </p:nvGrpSpPr>
            <p:grpSpPr>
              <a:xfrm>
                <a:off x="4041900" y="4072075"/>
                <a:ext cx="450600" cy="145800"/>
                <a:chOff x="705975" y="2364450"/>
                <a:chExt cx="450600" cy="145800"/>
              </a:xfrm>
            </p:grpSpPr>
            <p:sp>
              <p:nvSpPr>
                <p:cNvPr id="6589" name="Google Shape;6589;p64"/>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4"/>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4"/>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4"/>
              <p:cNvGrpSpPr/>
              <p:nvPr/>
            </p:nvGrpSpPr>
            <p:grpSpPr>
              <a:xfrm>
                <a:off x="4651500" y="4072075"/>
                <a:ext cx="450600" cy="145800"/>
                <a:chOff x="705975" y="2364450"/>
                <a:chExt cx="450600" cy="145800"/>
              </a:xfrm>
            </p:grpSpPr>
            <p:sp>
              <p:nvSpPr>
                <p:cNvPr id="6593" name="Google Shape;6593;p64"/>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4"/>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4"/>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64"/>
              <p:cNvGrpSpPr/>
              <p:nvPr/>
            </p:nvGrpSpPr>
            <p:grpSpPr>
              <a:xfrm>
                <a:off x="5261100" y="4072075"/>
                <a:ext cx="450600" cy="145800"/>
                <a:chOff x="705975" y="2364450"/>
                <a:chExt cx="450600" cy="145800"/>
              </a:xfrm>
            </p:grpSpPr>
            <p:sp>
              <p:nvSpPr>
                <p:cNvPr id="6597" name="Google Shape;6597;p64"/>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4"/>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4"/>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00" name="Google Shape;6600;p64"/>
            <p:cNvSpPr txBox="1"/>
            <p:nvPr/>
          </p:nvSpPr>
          <p:spPr>
            <a:xfrm>
              <a:off x="765300" y="1078000"/>
              <a:ext cx="12183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000">
                  <a:solidFill>
                    <a:srgbClr val="000000"/>
                  </a:solidFill>
                  <a:latin typeface="Helvetica Neue"/>
                  <a:ea typeface="Helvetica Neue"/>
                  <a:cs typeface="Helvetica Neue"/>
                  <a:sym typeface="Helvetica Neue"/>
                </a:rPr>
                <a:t>[1,     2]</a:t>
              </a:r>
              <a:endParaRPr sz="2000">
                <a:solidFill>
                  <a:srgbClr val="000000"/>
                </a:solidFill>
                <a:latin typeface="Helvetica Neue"/>
                <a:ea typeface="Helvetica Neue"/>
                <a:cs typeface="Helvetica Neue"/>
                <a:sym typeface="Helvetica Neue"/>
              </a:endParaRPr>
            </a:p>
          </p:txBody>
        </p:sp>
        <p:grpSp>
          <p:nvGrpSpPr>
            <p:cNvPr id="6601" name="Google Shape;6601;p64"/>
            <p:cNvGrpSpPr/>
            <p:nvPr/>
          </p:nvGrpSpPr>
          <p:grpSpPr>
            <a:xfrm>
              <a:off x="1374900" y="1633675"/>
              <a:ext cx="450600" cy="145800"/>
              <a:chOff x="705975" y="2364450"/>
              <a:chExt cx="450600" cy="145800"/>
            </a:xfrm>
          </p:grpSpPr>
          <p:sp>
            <p:nvSpPr>
              <p:cNvPr id="6602" name="Google Shape;6602;p64"/>
              <p:cNvSpPr/>
              <p:nvPr/>
            </p:nvSpPr>
            <p:spPr>
              <a:xfrm>
                <a:off x="7059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4"/>
              <p:cNvSpPr/>
              <p:nvPr/>
            </p:nvSpPr>
            <p:spPr>
              <a:xfrm>
                <a:off x="8583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4"/>
              <p:cNvSpPr/>
              <p:nvPr/>
            </p:nvSpPr>
            <p:spPr>
              <a:xfrm>
                <a:off x="10107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64"/>
            <p:cNvGrpSpPr/>
            <p:nvPr/>
          </p:nvGrpSpPr>
          <p:grpSpPr>
            <a:xfrm>
              <a:off x="765300" y="1633675"/>
              <a:ext cx="450600" cy="145800"/>
              <a:chOff x="705975" y="2364450"/>
              <a:chExt cx="450600" cy="145800"/>
            </a:xfrm>
          </p:grpSpPr>
          <p:sp>
            <p:nvSpPr>
              <p:cNvPr id="6606" name="Google Shape;6606;p64"/>
              <p:cNvSpPr/>
              <p:nvPr/>
            </p:nvSpPr>
            <p:spPr>
              <a:xfrm>
                <a:off x="7059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4"/>
              <p:cNvSpPr/>
              <p:nvPr/>
            </p:nvSpPr>
            <p:spPr>
              <a:xfrm>
                <a:off x="10107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4"/>
              <p:cNvSpPr/>
              <p:nvPr/>
            </p:nvSpPr>
            <p:spPr>
              <a:xfrm>
                <a:off x="8583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1"/>
                                        </p:tgtEl>
                                        <p:attrNameLst>
                                          <p:attrName>style.visibility</p:attrName>
                                        </p:attrNameLst>
                                      </p:cBhvr>
                                      <p:to>
                                        <p:strVal val="visible"/>
                                      </p:to>
                                    </p:set>
                                    <p:animEffect filter="fade" transition="in">
                                      <p:cBhvr>
                                        <p:cTn dur="1000"/>
                                        <p:tgtEl>
                                          <p:spTgt spid="6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7"/>
                                        </p:tgtEl>
                                        <p:attrNameLst>
                                          <p:attrName>style.visibility</p:attrName>
                                        </p:attrNameLst>
                                      </p:cBhvr>
                                      <p:to>
                                        <p:strVal val="visible"/>
                                      </p:to>
                                    </p:set>
                                    <p:animEffect filter="fade" transition="in">
                                      <p:cBhvr>
                                        <p:cTn dur="1000"/>
                                        <p:tgtEl>
                                          <p:spTgt spid="6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5"/>
                                        </p:tgtEl>
                                        <p:attrNameLst>
                                          <p:attrName>style.visibility</p:attrName>
                                        </p:attrNameLst>
                                      </p:cBhvr>
                                      <p:to>
                                        <p:strVal val="visible"/>
                                      </p:to>
                                    </p:set>
                                    <p:animEffect filter="fade" transition="in">
                                      <p:cBhvr>
                                        <p:cTn dur="1000"/>
                                        <p:tgtEl>
                                          <p:spTgt spid="6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8"/>
                                        </p:tgtEl>
                                        <p:attrNameLst>
                                          <p:attrName>style.visibility</p:attrName>
                                        </p:attrNameLst>
                                      </p:cBhvr>
                                      <p:to>
                                        <p:strVal val="visible"/>
                                      </p:to>
                                    </p:set>
                                    <p:animEffect filter="fade" transition="in">
                                      <p:cBhvr>
                                        <p:cTn dur="1000"/>
                                        <p:tgtEl>
                                          <p:spTgt spid="6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8"/>
                                        </p:tgtEl>
                                        <p:attrNameLst>
                                          <p:attrName>style.visibility</p:attrName>
                                        </p:attrNameLst>
                                      </p:cBhvr>
                                      <p:to>
                                        <p:strVal val="visible"/>
                                      </p:to>
                                    </p:set>
                                    <p:animEffect filter="fade" transition="in">
                                      <p:cBhvr>
                                        <p:cTn dur="1000"/>
                                        <p:tgtEl>
                                          <p:spTgt spid="6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9"/>
                                        </p:tgtEl>
                                        <p:attrNameLst>
                                          <p:attrName>style.visibility</p:attrName>
                                        </p:attrNameLst>
                                      </p:cBhvr>
                                      <p:to>
                                        <p:strVal val="visible"/>
                                      </p:to>
                                    </p:set>
                                    <p:animEffect filter="fade" transition="in">
                                      <p:cBhvr>
                                        <p:cTn dur="1000"/>
                                        <p:tgtEl>
                                          <p:spTgt spid="6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3"/>
                                        </p:tgtEl>
                                        <p:attrNameLst>
                                          <p:attrName>style.visibility</p:attrName>
                                        </p:attrNameLst>
                                      </p:cBhvr>
                                      <p:to>
                                        <p:strVal val="visible"/>
                                      </p:to>
                                    </p:set>
                                    <p:animEffect filter="fade" transition="in">
                                      <p:cBhvr>
                                        <p:cTn dur="1000"/>
                                        <p:tgtEl>
                                          <p:spTgt spid="6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6">
                                            <p:txEl>
                                              <p:pRg end="0" st="0"/>
                                            </p:txEl>
                                          </p:spTgt>
                                        </p:tgtEl>
                                        <p:attrNameLst>
                                          <p:attrName>style.visibility</p:attrName>
                                        </p:attrNameLst>
                                      </p:cBhvr>
                                      <p:to>
                                        <p:strVal val="visible"/>
                                      </p:to>
                                    </p:set>
                                    <p:animEffect filter="fade" transition="in">
                                      <p:cBhvr>
                                        <p:cTn dur="1000"/>
                                        <p:tgtEl>
                                          <p:spTgt spid="64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6">
                                            <p:txEl>
                                              <p:pRg end="1" st="1"/>
                                            </p:txEl>
                                          </p:spTgt>
                                        </p:tgtEl>
                                        <p:attrNameLst>
                                          <p:attrName>style.visibility</p:attrName>
                                        </p:attrNameLst>
                                      </p:cBhvr>
                                      <p:to>
                                        <p:strVal val="visible"/>
                                      </p:to>
                                    </p:set>
                                    <p:animEffect filter="fade" transition="in">
                                      <p:cBhvr>
                                        <p:cTn dur="1000"/>
                                        <p:tgtEl>
                                          <p:spTgt spid="64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6">
                                            <p:txEl>
                                              <p:pRg end="2" st="2"/>
                                            </p:txEl>
                                          </p:spTgt>
                                        </p:tgtEl>
                                        <p:attrNameLst>
                                          <p:attrName>style.visibility</p:attrName>
                                        </p:attrNameLst>
                                      </p:cBhvr>
                                      <p:to>
                                        <p:strVal val="visible"/>
                                      </p:to>
                                    </p:set>
                                    <p:animEffect filter="fade" transition="in">
                                      <p:cBhvr>
                                        <p:cTn dur="1000"/>
                                        <p:tgtEl>
                                          <p:spTgt spid="646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2" name="Shape 6612"/>
        <p:cNvGrpSpPr/>
        <p:nvPr/>
      </p:nvGrpSpPr>
      <p:grpSpPr>
        <a:xfrm>
          <a:off x="0" y="0"/>
          <a:ext cx="0" cy="0"/>
          <a:chOff x="0" y="0"/>
          <a:chExt cx="0" cy="0"/>
        </a:xfrm>
      </p:grpSpPr>
      <p:sp>
        <p:nvSpPr>
          <p:cNvPr id="6613" name="Google Shape;661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Key Ingredient of the Transformer over the RNN</a:t>
            </a:r>
            <a:endParaRPr/>
          </a:p>
        </p:txBody>
      </p:sp>
      <p:sp>
        <p:nvSpPr>
          <p:cNvPr id="6614" name="Google Shape;6614;p65"/>
          <p:cNvSpPr txBox="1"/>
          <p:nvPr/>
        </p:nvSpPr>
        <p:spPr>
          <a:xfrm>
            <a:off x="3080750" y="1017725"/>
            <a:ext cx="5751600" cy="28938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Encode size N, decode multiple tokens</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Transformer: </a:t>
            </a:r>
            <a:r>
              <a:rPr b="1" lang="en" sz="2200">
                <a:latin typeface="Helvetica Neue"/>
                <a:ea typeface="Helvetica Neue"/>
                <a:cs typeface="Helvetica Neue"/>
                <a:sym typeface="Helvetica Neue"/>
              </a:rPr>
              <a:t>one forward pass</a:t>
            </a:r>
            <a:endParaRPr b="1"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RNN: stuck at N+M</a:t>
            </a:r>
            <a:endParaRPr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lang="en" sz="2200">
                <a:latin typeface="Helvetica Neue"/>
                <a:ea typeface="Helvetica Neue"/>
                <a:cs typeface="Helvetica Neue"/>
                <a:sym typeface="Helvetica Neue"/>
              </a:rPr>
              <a:t>Need to decode whole sequence, token by token, to update state for next prediction.</a:t>
            </a:r>
            <a:endParaRPr sz="2200">
              <a:latin typeface="Helvetica Neue"/>
              <a:ea typeface="Helvetica Neue"/>
              <a:cs typeface="Helvetica Neue"/>
              <a:sym typeface="Helvetica Neue"/>
            </a:endParaRPr>
          </a:p>
          <a:p>
            <a:pPr indent="-368300" lvl="1" marL="914400" rtl="0" algn="l">
              <a:spcBef>
                <a:spcPts val="0"/>
              </a:spcBef>
              <a:spcAft>
                <a:spcPts val="0"/>
              </a:spcAft>
              <a:buSzPts val="2200"/>
              <a:buFont typeface="Helvetica Neue"/>
              <a:buChar char="○"/>
            </a:pPr>
            <a:r>
              <a:rPr lang="en" sz="2200">
                <a:latin typeface="Helvetica Neue"/>
                <a:ea typeface="Helvetica Neue"/>
                <a:cs typeface="Helvetica Neue"/>
                <a:sym typeface="Helvetica Neue"/>
              </a:rPr>
              <a:t>Can’t “take advantage” of decoder ‘given’ tokens to speed training.</a:t>
            </a:r>
            <a:endParaRPr sz="2200">
              <a:latin typeface="Helvetica Neue"/>
              <a:ea typeface="Helvetica Neue"/>
              <a:cs typeface="Helvetica Neue"/>
              <a:sym typeface="Helvetica Neue"/>
            </a:endParaRPr>
          </a:p>
        </p:txBody>
      </p:sp>
      <p:sp>
        <p:nvSpPr>
          <p:cNvPr id="6615" name="Google Shape;6615;p65"/>
          <p:cNvSpPr txBox="1"/>
          <p:nvPr/>
        </p:nvSpPr>
        <p:spPr>
          <a:xfrm>
            <a:off x="278674" y="4558550"/>
            <a:ext cx="3252300" cy="52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2000">
                <a:latin typeface="Helvetica Neue"/>
                <a:ea typeface="Helvetica Neue"/>
                <a:cs typeface="Helvetica Neue"/>
                <a:sym typeface="Helvetica Neue"/>
              </a:rPr>
              <a:t>{(</a:t>
            </a:r>
            <a:r>
              <a:rPr lang="en" sz="2000">
                <a:solidFill>
                  <a:srgbClr val="000000"/>
                </a:solidFill>
                <a:latin typeface="Helvetica Neue"/>
                <a:ea typeface="Helvetica Neue"/>
                <a:cs typeface="Helvetica Neue"/>
                <a:sym typeface="Helvetica Neue"/>
              </a:rPr>
              <a:t>a, </a:t>
            </a:r>
            <a:r>
              <a:rPr i="1" lang="en" sz="2000">
                <a:solidFill>
                  <a:schemeClr val="dk1"/>
                </a:solidFill>
                <a:latin typeface="Helvetica Neue"/>
                <a:ea typeface="Helvetica Neue"/>
                <a:cs typeface="Helvetica Neue"/>
                <a:sym typeface="Helvetica Neue"/>
              </a:rPr>
              <a:t>i1)</a:t>
            </a:r>
            <a:r>
              <a:rPr lang="en" sz="2000">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 (</a:t>
            </a:r>
            <a:r>
              <a:rPr lang="en" sz="2000">
                <a:solidFill>
                  <a:srgbClr val="000000"/>
                </a:solidFill>
                <a:latin typeface="Helvetica Neue"/>
                <a:ea typeface="Helvetica Neue"/>
                <a:cs typeface="Helvetica Neue"/>
                <a:sym typeface="Helvetica Neue"/>
              </a:rPr>
              <a:t>b, </a:t>
            </a:r>
            <a:r>
              <a:rPr i="1" lang="en" sz="2000">
                <a:solidFill>
                  <a:srgbClr val="000000"/>
                </a:solidFill>
                <a:latin typeface="Helvetica Neue"/>
                <a:ea typeface="Helvetica Neue"/>
                <a:cs typeface="Helvetica Neue"/>
                <a:sym typeface="Helvetica Neue"/>
              </a:rPr>
              <a:t>i2</a:t>
            </a:r>
            <a:r>
              <a:rPr lang="en" sz="2000">
                <a:solidFill>
                  <a:srgbClr val="000000"/>
                </a:solidFill>
                <a:latin typeface="Helvetica Neue"/>
                <a:ea typeface="Helvetica Neue"/>
                <a:cs typeface="Helvetica Neue"/>
                <a:sym typeface="Helvetica Neue"/>
              </a:rPr>
              <a:t>), </a:t>
            </a:r>
            <a:r>
              <a:rPr lang="en" sz="2000">
                <a:latin typeface="Helvetica Neue"/>
                <a:ea typeface="Helvetica Neue"/>
                <a:cs typeface="Helvetica Neue"/>
                <a:sym typeface="Helvetica Neue"/>
              </a:rPr>
              <a:t>(</a:t>
            </a:r>
            <a:r>
              <a:rPr lang="en" sz="2000">
                <a:solidFill>
                  <a:srgbClr val="000000"/>
                </a:solidFill>
                <a:latin typeface="Helvetica Neue"/>
                <a:ea typeface="Helvetica Neue"/>
                <a:cs typeface="Helvetica Neue"/>
                <a:sym typeface="Helvetica Neue"/>
              </a:rPr>
              <a:t>c, </a:t>
            </a:r>
            <a:r>
              <a:rPr i="1" lang="en" sz="2000">
                <a:solidFill>
                  <a:srgbClr val="000000"/>
                </a:solidFill>
                <a:latin typeface="Helvetica Neue"/>
                <a:ea typeface="Helvetica Neue"/>
                <a:cs typeface="Helvetica Neue"/>
                <a:sym typeface="Helvetica Neue"/>
              </a:rPr>
              <a:t>i3</a:t>
            </a:r>
            <a:r>
              <a:rPr lang="en" sz="2000">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 (</a:t>
            </a:r>
            <a:r>
              <a:rPr lang="en" sz="2000">
                <a:solidFill>
                  <a:srgbClr val="000000"/>
                </a:solidFill>
                <a:latin typeface="Helvetica Neue"/>
                <a:ea typeface="Helvetica Neue"/>
                <a:cs typeface="Helvetica Neue"/>
                <a:sym typeface="Helvetica Neue"/>
              </a:rPr>
              <a:t>d, </a:t>
            </a:r>
            <a:r>
              <a:rPr i="1" lang="en" sz="2000">
                <a:solidFill>
                  <a:srgbClr val="000000"/>
                </a:solidFill>
                <a:latin typeface="Helvetica Neue"/>
                <a:ea typeface="Helvetica Neue"/>
                <a:cs typeface="Helvetica Neue"/>
                <a:sym typeface="Helvetica Neue"/>
              </a:rPr>
              <a:t>i4</a:t>
            </a:r>
            <a:r>
              <a:rPr lang="en" sz="2000">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a:t>
            </a:r>
            <a:endParaRPr sz="2000">
              <a:solidFill>
                <a:srgbClr val="000000"/>
              </a:solidFill>
              <a:latin typeface="Helvetica Neue"/>
              <a:ea typeface="Helvetica Neue"/>
              <a:cs typeface="Helvetica Neue"/>
              <a:sym typeface="Helvetica Neue"/>
            </a:endParaRPr>
          </a:p>
        </p:txBody>
      </p:sp>
      <p:sp>
        <p:nvSpPr>
          <p:cNvPr id="6616" name="Google Shape;6616;p65"/>
          <p:cNvSpPr/>
          <p:nvPr/>
        </p:nvSpPr>
        <p:spPr>
          <a:xfrm>
            <a:off x="889800" y="3323650"/>
            <a:ext cx="2030400" cy="526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Encoder</a:t>
            </a:r>
            <a:endParaRPr sz="2200">
              <a:latin typeface="Helvetica Neue"/>
              <a:ea typeface="Helvetica Neue"/>
              <a:cs typeface="Helvetica Neue"/>
              <a:sym typeface="Helvetica Neue"/>
            </a:endParaRPr>
          </a:p>
        </p:txBody>
      </p:sp>
      <p:sp>
        <p:nvSpPr>
          <p:cNvPr id="6617" name="Google Shape;6617;p65"/>
          <p:cNvSpPr/>
          <p:nvPr/>
        </p:nvSpPr>
        <p:spPr>
          <a:xfrm>
            <a:off x="889800" y="2048425"/>
            <a:ext cx="2030400" cy="526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Decoder</a:t>
            </a:r>
            <a:endParaRPr sz="2200">
              <a:latin typeface="Helvetica Neue"/>
              <a:ea typeface="Helvetica Neue"/>
              <a:cs typeface="Helvetica Neue"/>
              <a:sym typeface="Helvetica Neue"/>
            </a:endParaRPr>
          </a:p>
        </p:txBody>
      </p:sp>
      <p:grpSp>
        <p:nvGrpSpPr>
          <p:cNvPr id="6618" name="Google Shape;6618;p65"/>
          <p:cNvGrpSpPr/>
          <p:nvPr/>
        </p:nvGrpSpPr>
        <p:grpSpPr>
          <a:xfrm>
            <a:off x="765300" y="4453075"/>
            <a:ext cx="2279400" cy="145800"/>
            <a:chOff x="3432300" y="4072075"/>
            <a:chExt cx="2279400" cy="145800"/>
          </a:xfrm>
        </p:grpSpPr>
        <p:grpSp>
          <p:nvGrpSpPr>
            <p:cNvPr id="6619" name="Google Shape;6619;p65"/>
            <p:cNvGrpSpPr/>
            <p:nvPr/>
          </p:nvGrpSpPr>
          <p:grpSpPr>
            <a:xfrm>
              <a:off x="3432300" y="4072075"/>
              <a:ext cx="450600" cy="145800"/>
              <a:chOff x="705975" y="2364450"/>
              <a:chExt cx="450600" cy="145800"/>
            </a:xfrm>
          </p:grpSpPr>
          <p:sp>
            <p:nvSpPr>
              <p:cNvPr id="6620" name="Google Shape;6620;p65"/>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5"/>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5"/>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65"/>
            <p:cNvGrpSpPr/>
            <p:nvPr/>
          </p:nvGrpSpPr>
          <p:grpSpPr>
            <a:xfrm>
              <a:off x="4041900" y="4072075"/>
              <a:ext cx="450600" cy="145800"/>
              <a:chOff x="705975" y="2364450"/>
              <a:chExt cx="450600" cy="145800"/>
            </a:xfrm>
          </p:grpSpPr>
          <p:sp>
            <p:nvSpPr>
              <p:cNvPr id="6624" name="Google Shape;6624;p65"/>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5"/>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5"/>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65"/>
            <p:cNvGrpSpPr/>
            <p:nvPr/>
          </p:nvGrpSpPr>
          <p:grpSpPr>
            <a:xfrm>
              <a:off x="4651500" y="4072075"/>
              <a:ext cx="450600" cy="145800"/>
              <a:chOff x="705975" y="2364450"/>
              <a:chExt cx="450600" cy="145800"/>
            </a:xfrm>
          </p:grpSpPr>
          <p:sp>
            <p:nvSpPr>
              <p:cNvPr id="6628" name="Google Shape;6628;p65"/>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5"/>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65"/>
            <p:cNvGrpSpPr/>
            <p:nvPr/>
          </p:nvGrpSpPr>
          <p:grpSpPr>
            <a:xfrm>
              <a:off x="5261100" y="4072075"/>
              <a:ext cx="450600" cy="145800"/>
              <a:chOff x="705975" y="2364450"/>
              <a:chExt cx="450600" cy="145800"/>
            </a:xfrm>
          </p:grpSpPr>
          <p:sp>
            <p:nvSpPr>
              <p:cNvPr id="6632" name="Google Shape;6632;p65"/>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5"/>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5"/>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635" name="Google Shape;6635;p65"/>
          <p:cNvCxnSpPr>
            <a:endCxn id="6616" idx="2"/>
          </p:cNvCxnSpPr>
          <p:nvPr/>
        </p:nvCxnSpPr>
        <p:spPr>
          <a:xfrm rot="10800000">
            <a:off x="1905000" y="3850450"/>
            <a:ext cx="0" cy="385200"/>
          </a:xfrm>
          <a:prstGeom prst="straightConnector1">
            <a:avLst/>
          </a:prstGeom>
          <a:noFill/>
          <a:ln cap="flat" cmpd="sng" w="19050">
            <a:solidFill>
              <a:srgbClr val="000000"/>
            </a:solidFill>
            <a:prstDash val="solid"/>
            <a:round/>
            <a:headEnd len="med" w="med" type="none"/>
            <a:tailEnd len="med" w="med" type="triangle"/>
          </a:ln>
        </p:spPr>
      </p:cxnSp>
      <p:cxnSp>
        <p:nvCxnSpPr>
          <p:cNvPr id="6636" name="Google Shape;6636;p65"/>
          <p:cNvCxnSpPr>
            <a:stCxn id="6617" idx="0"/>
          </p:cNvCxnSpPr>
          <p:nvPr/>
        </p:nvCxnSpPr>
        <p:spPr>
          <a:xfrm rot="10800000">
            <a:off x="1905000" y="1801225"/>
            <a:ext cx="0" cy="247200"/>
          </a:xfrm>
          <a:prstGeom prst="straightConnector1">
            <a:avLst/>
          </a:prstGeom>
          <a:noFill/>
          <a:ln cap="flat" cmpd="sng" w="19050">
            <a:solidFill>
              <a:srgbClr val="000000"/>
            </a:solidFill>
            <a:prstDash val="solid"/>
            <a:round/>
            <a:headEnd len="med" w="med" type="none"/>
            <a:tailEnd len="med" w="med" type="triangle"/>
          </a:ln>
        </p:spPr>
      </p:cxnSp>
      <p:cxnSp>
        <p:nvCxnSpPr>
          <p:cNvPr id="6637" name="Google Shape;6637;p65"/>
          <p:cNvCxnSpPr>
            <a:stCxn id="6616" idx="0"/>
          </p:cNvCxnSpPr>
          <p:nvPr/>
        </p:nvCxnSpPr>
        <p:spPr>
          <a:xfrm rot="10800000">
            <a:off x="1905000" y="3092950"/>
            <a:ext cx="0" cy="230700"/>
          </a:xfrm>
          <a:prstGeom prst="straightConnector1">
            <a:avLst/>
          </a:prstGeom>
          <a:noFill/>
          <a:ln cap="flat" cmpd="sng" w="19050">
            <a:solidFill>
              <a:srgbClr val="000000"/>
            </a:solidFill>
            <a:prstDash val="solid"/>
            <a:round/>
            <a:headEnd len="med" w="med" type="none"/>
            <a:tailEnd len="med" w="med" type="triangle"/>
          </a:ln>
        </p:spPr>
      </p:cxnSp>
      <p:cxnSp>
        <p:nvCxnSpPr>
          <p:cNvPr id="6638" name="Google Shape;6638;p65"/>
          <p:cNvCxnSpPr>
            <a:endCxn id="6617" idx="2"/>
          </p:cNvCxnSpPr>
          <p:nvPr/>
        </p:nvCxnSpPr>
        <p:spPr>
          <a:xfrm rot="10800000">
            <a:off x="1905000" y="2575225"/>
            <a:ext cx="0" cy="237300"/>
          </a:xfrm>
          <a:prstGeom prst="straightConnector1">
            <a:avLst/>
          </a:prstGeom>
          <a:noFill/>
          <a:ln cap="flat" cmpd="sng" w="19050">
            <a:solidFill>
              <a:srgbClr val="000000"/>
            </a:solidFill>
            <a:prstDash val="solid"/>
            <a:round/>
            <a:headEnd len="med" w="med" type="none"/>
            <a:tailEnd len="med" w="med" type="triangle"/>
          </a:ln>
        </p:spPr>
      </p:cxnSp>
      <p:grpSp>
        <p:nvGrpSpPr>
          <p:cNvPr id="6639" name="Google Shape;6639;p65"/>
          <p:cNvGrpSpPr/>
          <p:nvPr/>
        </p:nvGrpSpPr>
        <p:grpSpPr>
          <a:xfrm>
            <a:off x="765300" y="2884251"/>
            <a:ext cx="2279400" cy="145800"/>
            <a:chOff x="3432300" y="2503251"/>
            <a:chExt cx="2279400" cy="145800"/>
          </a:xfrm>
        </p:grpSpPr>
        <p:grpSp>
          <p:nvGrpSpPr>
            <p:cNvPr id="6640" name="Google Shape;6640;p65"/>
            <p:cNvGrpSpPr/>
            <p:nvPr/>
          </p:nvGrpSpPr>
          <p:grpSpPr>
            <a:xfrm>
              <a:off x="3432300" y="2503251"/>
              <a:ext cx="450600" cy="145800"/>
              <a:chOff x="705975" y="2364450"/>
              <a:chExt cx="450600" cy="145800"/>
            </a:xfrm>
          </p:grpSpPr>
          <p:sp>
            <p:nvSpPr>
              <p:cNvPr id="6641" name="Google Shape;6641;p65"/>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5"/>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5"/>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65"/>
            <p:cNvGrpSpPr/>
            <p:nvPr/>
          </p:nvGrpSpPr>
          <p:grpSpPr>
            <a:xfrm>
              <a:off x="4041900" y="2503251"/>
              <a:ext cx="450600" cy="145800"/>
              <a:chOff x="705975" y="2364450"/>
              <a:chExt cx="450600" cy="145800"/>
            </a:xfrm>
          </p:grpSpPr>
          <p:sp>
            <p:nvSpPr>
              <p:cNvPr id="6645" name="Google Shape;6645;p65"/>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5"/>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5"/>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65"/>
            <p:cNvGrpSpPr/>
            <p:nvPr/>
          </p:nvGrpSpPr>
          <p:grpSpPr>
            <a:xfrm>
              <a:off x="4651500" y="2503251"/>
              <a:ext cx="450600" cy="145800"/>
              <a:chOff x="705975" y="2364450"/>
              <a:chExt cx="450600" cy="145800"/>
            </a:xfrm>
          </p:grpSpPr>
          <p:sp>
            <p:nvSpPr>
              <p:cNvPr id="6649" name="Google Shape;6649;p65"/>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5"/>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65"/>
            <p:cNvGrpSpPr/>
            <p:nvPr/>
          </p:nvGrpSpPr>
          <p:grpSpPr>
            <a:xfrm>
              <a:off x="5261100" y="2503251"/>
              <a:ext cx="450600" cy="145800"/>
              <a:chOff x="705975" y="2364450"/>
              <a:chExt cx="450600" cy="145800"/>
            </a:xfrm>
          </p:grpSpPr>
          <p:sp>
            <p:nvSpPr>
              <p:cNvPr id="6653" name="Google Shape;6653;p65"/>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5"/>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6" name="Google Shape;6656;p65"/>
          <p:cNvGrpSpPr/>
          <p:nvPr/>
        </p:nvGrpSpPr>
        <p:grpSpPr>
          <a:xfrm>
            <a:off x="765300" y="4278263"/>
            <a:ext cx="2279400" cy="145800"/>
            <a:chOff x="3432300" y="4072075"/>
            <a:chExt cx="2279400" cy="145800"/>
          </a:xfrm>
        </p:grpSpPr>
        <p:grpSp>
          <p:nvGrpSpPr>
            <p:cNvPr id="6657" name="Google Shape;6657;p65"/>
            <p:cNvGrpSpPr/>
            <p:nvPr/>
          </p:nvGrpSpPr>
          <p:grpSpPr>
            <a:xfrm>
              <a:off x="3432300" y="4072075"/>
              <a:ext cx="450600" cy="145800"/>
              <a:chOff x="705975" y="2364450"/>
              <a:chExt cx="450600" cy="145800"/>
            </a:xfrm>
          </p:grpSpPr>
          <p:sp>
            <p:nvSpPr>
              <p:cNvPr id="6658" name="Google Shape;6658;p65"/>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5"/>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65"/>
            <p:cNvGrpSpPr/>
            <p:nvPr/>
          </p:nvGrpSpPr>
          <p:grpSpPr>
            <a:xfrm>
              <a:off x="4041900" y="4072075"/>
              <a:ext cx="450600" cy="145800"/>
              <a:chOff x="705975" y="2364450"/>
              <a:chExt cx="450600" cy="145800"/>
            </a:xfrm>
          </p:grpSpPr>
          <p:sp>
            <p:nvSpPr>
              <p:cNvPr id="6662" name="Google Shape;6662;p65"/>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5"/>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5"/>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65"/>
            <p:cNvGrpSpPr/>
            <p:nvPr/>
          </p:nvGrpSpPr>
          <p:grpSpPr>
            <a:xfrm>
              <a:off x="4651500" y="4072075"/>
              <a:ext cx="450600" cy="145800"/>
              <a:chOff x="705975" y="2364450"/>
              <a:chExt cx="450600" cy="145800"/>
            </a:xfrm>
          </p:grpSpPr>
          <p:sp>
            <p:nvSpPr>
              <p:cNvPr id="6666" name="Google Shape;6666;p65"/>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5"/>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5"/>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5"/>
            <p:cNvGrpSpPr/>
            <p:nvPr/>
          </p:nvGrpSpPr>
          <p:grpSpPr>
            <a:xfrm>
              <a:off x="5261100" y="4072075"/>
              <a:ext cx="450600" cy="145800"/>
              <a:chOff x="705975" y="2364450"/>
              <a:chExt cx="450600" cy="145800"/>
            </a:xfrm>
          </p:grpSpPr>
          <p:sp>
            <p:nvSpPr>
              <p:cNvPr id="6670" name="Google Shape;6670;p65"/>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5"/>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5"/>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73" name="Google Shape;6673;p65"/>
          <p:cNvSpPr txBox="1"/>
          <p:nvPr/>
        </p:nvSpPr>
        <p:spPr>
          <a:xfrm>
            <a:off x="763500" y="948825"/>
            <a:ext cx="2279400" cy="526800"/>
          </a:xfrm>
          <a:prstGeom prst="rect">
            <a:avLst/>
          </a:prstGeom>
          <a:noFill/>
          <a:ln>
            <a:noFill/>
          </a:ln>
        </p:spPr>
        <p:txBody>
          <a:bodyPr anchorCtr="0" anchor="t" bIns="91425" lIns="91425" spcFirstLastPara="1" rIns="91425" wrap="square" tIns="91425">
            <a:normAutofit fontScale="92500"/>
          </a:bodyPr>
          <a:lstStyle/>
          <a:p>
            <a:pPr indent="0" lvl="0" marL="0" rtl="0" algn="ctr">
              <a:lnSpc>
                <a:spcPct val="115000"/>
              </a:lnSpc>
              <a:spcBef>
                <a:spcPts val="0"/>
              </a:spcBef>
              <a:spcAft>
                <a:spcPts val="1200"/>
              </a:spcAft>
              <a:buNone/>
            </a:pPr>
            <a:r>
              <a:rPr lang="en" sz="2200">
                <a:solidFill>
                  <a:srgbClr val="000000"/>
                </a:solidFill>
                <a:latin typeface="Helvetica Neue"/>
                <a:ea typeface="Helvetica Neue"/>
                <a:cs typeface="Helvetica Neue"/>
                <a:sym typeface="Helvetica Neue"/>
              </a:rPr>
              <a:t>[1,     ∅,     </a:t>
            </a:r>
            <a:r>
              <a:rPr lang="en" sz="2200">
                <a:latin typeface="Helvetica Neue"/>
                <a:ea typeface="Helvetica Neue"/>
                <a:cs typeface="Helvetica Neue"/>
                <a:sym typeface="Helvetica Neue"/>
              </a:rPr>
              <a:t>3</a:t>
            </a:r>
            <a:r>
              <a:rPr lang="en" sz="2200">
                <a:solidFill>
                  <a:srgbClr val="000000"/>
                </a:solidFill>
                <a:latin typeface="Helvetica Neue"/>
                <a:ea typeface="Helvetica Neue"/>
                <a:cs typeface="Helvetica Neue"/>
                <a:sym typeface="Helvetica Neue"/>
              </a:rPr>
              <a:t>,     ∅]</a:t>
            </a:r>
            <a:endParaRPr sz="2200">
              <a:solidFill>
                <a:srgbClr val="000000"/>
              </a:solidFill>
              <a:latin typeface="Helvetica Neue"/>
              <a:ea typeface="Helvetica Neue"/>
              <a:cs typeface="Helvetica Neue"/>
              <a:sym typeface="Helvetica Neue"/>
            </a:endParaRPr>
          </a:p>
        </p:txBody>
      </p:sp>
      <p:grpSp>
        <p:nvGrpSpPr>
          <p:cNvPr id="6674" name="Google Shape;6674;p65"/>
          <p:cNvGrpSpPr/>
          <p:nvPr/>
        </p:nvGrpSpPr>
        <p:grpSpPr>
          <a:xfrm>
            <a:off x="767100" y="1648200"/>
            <a:ext cx="2279400" cy="145800"/>
            <a:chOff x="3432300" y="947875"/>
            <a:chExt cx="2279400" cy="145800"/>
          </a:xfrm>
        </p:grpSpPr>
        <p:grpSp>
          <p:nvGrpSpPr>
            <p:cNvPr id="6675" name="Google Shape;6675;p65"/>
            <p:cNvGrpSpPr/>
            <p:nvPr/>
          </p:nvGrpSpPr>
          <p:grpSpPr>
            <a:xfrm>
              <a:off x="3432300" y="947875"/>
              <a:ext cx="450600" cy="145800"/>
              <a:chOff x="705975" y="2364450"/>
              <a:chExt cx="450600" cy="145800"/>
            </a:xfrm>
          </p:grpSpPr>
          <p:sp>
            <p:nvSpPr>
              <p:cNvPr id="6676" name="Google Shape;6676;p65"/>
              <p:cNvSpPr/>
              <p:nvPr/>
            </p:nvSpPr>
            <p:spPr>
              <a:xfrm>
                <a:off x="7059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5"/>
              <p:cNvSpPr/>
              <p:nvPr/>
            </p:nvSpPr>
            <p:spPr>
              <a:xfrm>
                <a:off x="8583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5"/>
              <p:cNvSpPr/>
              <p:nvPr/>
            </p:nvSpPr>
            <p:spPr>
              <a:xfrm>
                <a:off x="10107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5"/>
            <p:cNvGrpSpPr/>
            <p:nvPr/>
          </p:nvGrpSpPr>
          <p:grpSpPr>
            <a:xfrm>
              <a:off x="4041900" y="947875"/>
              <a:ext cx="450600" cy="145800"/>
              <a:chOff x="705975" y="2364450"/>
              <a:chExt cx="450600" cy="145800"/>
            </a:xfrm>
          </p:grpSpPr>
          <p:sp>
            <p:nvSpPr>
              <p:cNvPr id="6680" name="Google Shape;6680;p65"/>
              <p:cNvSpPr/>
              <p:nvPr/>
            </p:nvSpPr>
            <p:spPr>
              <a:xfrm>
                <a:off x="705975" y="2364450"/>
                <a:ext cx="145800" cy="145800"/>
              </a:xfrm>
              <a:prstGeom prst="rect">
                <a:avLst/>
              </a:prstGeom>
              <a:solidFill>
                <a:srgbClr val="20212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5"/>
              <p:cNvSpPr/>
              <p:nvPr/>
            </p:nvSpPr>
            <p:spPr>
              <a:xfrm>
                <a:off x="858375" y="2364450"/>
                <a:ext cx="145800" cy="145800"/>
              </a:xfrm>
              <a:prstGeom prst="rect">
                <a:avLst/>
              </a:prstGeom>
              <a:solidFill>
                <a:srgbClr val="20212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5"/>
              <p:cNvSpPr/>
              <p:nvPr/>
            </p:nvSpPr>
            <p:spPr>
              <a:xfrm>
                <a:off x="1010775" y="2364450"/>
                <a:ext cx="145800" cy="145800"/>
              </a:xfrm>
              <a:prstGeom prst="rect">
                <a:avLst/>
              </a:prstGeom>
              <a:solidFill>
                <a:srgbClr val="20212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65"/>
            <p:cNvGrpSpPr/>
            <p:nvPr/>
          </p:nvGrpSpPr>
          <p:grpSpPr>
            <a:xfrm>
              <a:off x="4651500" y="947875"/>
              <a:ext cx="450600" cy="145800"/>
              <a:chOff x="705975" y="2364450"/>
              <a:chExt cx="450600" cy="145800"/>
            </a:xfrm>
          </p:grpSpPr>
          <p:sp>
            <p:nvSpPr>
              <p:cNvPr id="6684" name="Google Shape;6684;p65"/>
              <p:cNvSpPr/>
              <p:nvPr/>
            </p:nvSpPr>
            <p:spPr>
              <a:xfrm>
                <a:off x="7059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85" name="Google Shape;6685;p65"/>
              <p:cNvSpPr/>
              <p:nvPr/>
            </p:nvSpPr>
            <p:spPr>
              <a:xfrm>
                <a:off x="8583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86" name="Google Shape;6686;p65"/>
              <p:cNvSpPr/>
              <p:nvPr/>
            </p:nvSpPr>
            <p:spPr>
              <a:xfrm>
                <a:off x="10107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687" name="Google Shape;6687;p65"/>
            <p:cNvGrpSpPr/>
            <p:nvPr/>
          </p:nvGrpSpPr>
          <p:grpSpPr>
            <a:xfrm>
              <a:off x="5261100" y="947875"/>
              <a:ext cx="450600" cy="145800"/>
              <a:chOff x="705975" y="2364450"/>
              <a:chExt cx="450600" cy="145800"/>
            </a:xfrm>
          </p:grpSpPr>
          <p:sp>
            <p:nvSpPr>
              <p:cNvPr id="6688" name="Google Shape;6688;p65"/>
              <p:cNvSpPr/>
              <p:nvPr/>
            </p:nvSpPr>
            <p:spPr>
              <a:xfrm>
                <a:off x="705975" y="2364450"/>
                <a:ext cx="145800" cy="145800"/>
              </a:xfrm>
              <a:prstGeom prst="rect">
                <a:avLst/>
              </a:prstGeom>
              <a:solidFill>
                <a:srgbClr val="20212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5"/>
              <p:cNvSpPr/>
              <p:nvPr/>
            </p:nvSpPr>
            <p:spPr>
              <a:xfrm>
                <a:off x="858375" y="2364450"/>
                <a:ext cx="145800" cy="145800"/>
              </a:xfrm>
              <a:prstGeom prst="rect">
                <a:avLst/>
              </a:prstGeom>
              <a:solidFill>
                <a:srgbClr val="20212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5"/>
              <p:cNvSpPr/>
              <p:nvPr/>
            </p:nvSpPr>
            <p:spPr>
              <a:xfrm>
                <a:off x="1010775" y="2364450"/>
                <a:ext cx="145800" cy="145800"/>
              </a:xfrm>
              <a:prstGeom prst="rect">
                <a:avLst/>
              </a:prstGeom>
              <a:solidFill>
                <a:srgbClr val="20212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1" name="Google Shape;6691;p65"/>
          <p:cNvGrpSpPr/>
          <p:nvPr/>
        </p:nvGrpSpPr>
        <p:grpSpPr>
          <a:xfrm>
            <a:off x="763500" y="1475621"/>
            <a:ext cx="2279400" cy="145800"/>
            <a:chOff x="3432300" y="4072075"/>
            <a:chExt cx="2279400" cy="145800"/>
          </a:xfrm>
        </p:grpSpPr>
        <p:grpSp>
          <p:nvGrpSpPr>
            <p:cNvPr id="6692" name="Google Shape;6692;p65"/>
            <p:cNvGrpSpPr/>
            <p:nvPr/>
          </p:nvGrpSpPr>
          <p:grpSpPr>
            <a:xfrm>
              <a:off x="3432300" y="4072075"/>
              <a:ext cx="450600" cy="145800"/>
              <a:chOff x="705975" y="2364450"/>
              <a:chExt cx="450600" cy="145800"/>
            </a:xfrm>
          </p:grpSpPr>
          <p:sp>
            <p:nvSpPr>
              <p:cNvPr id="6693" name="Google Shape;6693;p65"/>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65"/>
            <p:cNvGrpSpPr/>
            <p:nvPr/>
          </p:nvGrpSpPr>
          <p:grpSpPr>
            <a:xfrm>
              <a:off x="4041900" y="4072075"/>
              <a:ext cx="450600" cy="145800"/>
              <a:chOff x="705975" y="2364450"/>
              <a:chExt cx="450600" cy="145800"/>
            </a:xfrm>
          </p:grpSpPr>
          <p:sp>
            <p:nvSpPr>
              <p:cNvPr id="6697" name="Google Shape;6697;p65"/>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5"/>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5"/>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65"/>
            <p:cNvGrpSpPr/>
            <p:nvPr/>
          </p:nvGrpSpPr>
          <p:grpSpPr>
            <a:xfrm>
              <a:off x="4651500" y="4072075"/>
              <a:ext cx="450600" cy="145800"/>
              <a:chOff x="705975" y="2364450"/>
              <a:chExt cx="450600" cy="145800"/>
            </a:xfrm>
          </p:grpSpPr>
          <p:sp>
            <p:nvSpPr>
              <p:cNvPr id="6701" name="Google Shape;6701;p65"/>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5"/>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5"/>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65"/>
            <p:cNvGrpSpPr/>
            <p:nvPr/>
          </p:nvGrpSpPr>
          <p:grpSpPr>
            <a:xfrm>
              <a:off x="5261100" y="4072075"/>
              <a:ext cx="450600" cy="145800"/>
              <a:chOff x="705975" y="2364450"/>
              <a:chExt cx="450600" cy="145800"/>
            </a:xfrm>
          </p:grpSpPr>
          <p:sp>
            <p:nvSpPr>
              <p:cNvPr id="6705" name="Google Shape;6705;p65"/>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5"/>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5"/>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8" name="Google Shape;6708;p65"/>
          <p:cNvGrpSpPr/>
          <p:nvPr/>
        </p:nvGrpSpPr>
        <p:grpSpPr>
          <a:xfrm>
            <a:off x="4421500" y="3950790"/>
            <a:ext cx="3847800" cy="980960"/>
            <a:chOff x="5031100" y="4103190"/>
            <a:chExt cx="3847800" cy="980960"/>
          </a:xfrm>
        </p:grpSpPr>
        <p:grpSp>
          <p:nvGrpSpPr>
            <p:cNvPr id="6709" name="Google Shape;6709;p65"/>
            <p:cNvGrpSpPr/>
            <p:nvPr/>
          </p:nvGrpSpPr>
          <p:grpSpPr>
            <a:xfrm>
              <a:off x="7012300" y="4103190"/>
              <a:ext cx="990600" cy="980960"/>
              <a:chOff x="7012300" y="1740990"/>
              <a:chExt cx="990600" cy="980960"/>
            </a:xfrm>
          </p:grpSpPr>
          <p:sp>
            <p:nvSpPr>
              <p:cNvPr id="6710" name="Google Shape;6710;p65"/>
              <p:cNvSpPr/>
              <p:nvPr/>
            </p:nvSpPr>
            <p:spPr>
              <a:xfrm>
                <a:off x="7012300" y="2394050"/>
                <a:ext cx="876000" cy="3279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a:t>
                </a:r>
                <a:endParaRPr sz="2200">
                  <a:latin typeface="Helvetica Neue"/>
                  <a:ea typeface="Helvetica Neue"/>
                  <a:cs typeface="Helvetica Neue"/>
                  <a:sym typeface="Helvetica Neue"/>
                </a:endParaRPr>
              </a:p>
            </p:txBody>
          </p:sp>
          <p:cxnSp>
            <p:nvCxnSpPr>
              <p:cNvPr id="6711" name="Google Shape;6711;p65"/>
              <p:cNvCxnSpPr>
                <a:stCxn id="6712" idx="1"/>
                <a:endCxn id="6710" idx="3"/>
              </p:cNvCxnSpPr>
              <p:nvPr/>
            </p:nvCxnSpPr>
            <p:spPr>
              <a:xfrm rot="10800000">
                <a:off x="7888300" y="2558000"/>
                <a:ext cx="114600" cy="0"/>
              </a:xfrm>
              <a:prstGeom prst="straightConnector1">
                <a:avLst/>
              </a:prstGeom>
              <a:noFill/>
              <a:ln cap="flat" cmpd="sng" w="19050">
                <a:solidFill>
                  <a:srgbClr val="000000"/>
                </a:solidFill>
                <a:prstDash val="solid"/>
                <a:round/>
                <a:headEnd len="med" w="med" type="none"/>
                <a:tailEnd len="med" w="med" type="triangle"/>
              </a:ln>
            </p:spPr>
          </p:cxnSp>
          <p:cxnSp>
            <p:nvCxnSpPr>
              <p:cNvPr id="6713" name="Google Shape;6713;p65"/>
              <p:cNvCxnSpPr/>
              <p:nvPr/>
            </p:nvCxnSpPr>
            <p:spPr>
              <a:xfrm rot="10800000">
                <a:off x="7450300" y="2160444"/>
                <a:ext cx="0" cy="230700"/>
              </a:xfrm>
              <a:prstGeom prst="straightConnector1">
                <a:avLst/>
              </a:prstGeom>
              <a:noFill/>
              <a:ln cap="flat" cmpd="sng" w="19050">
                <a:solidFill>
                  <a:srgbClr val="000000"/>
                </a:solidFill>
                <a:prstDash val="solid"/>
                <a:round/>
                <a:headEnd len="med" w="med" type="none"/>
                <a:tailEnd len="med" w="med" type="triangle"/>
              </a:ln>
            </p:spPr>
          </p:cxnSp>
          <p:sp>
            <p:nvSpPr>
              <p:cNvPr id="6714" name="Google Shape;6714;p65"/>
              <p:cNvSpPr txBox="1"/>
              <p:nvPr/>
            </p:nvSpPr>
            <p:spPr>
              <a:xfrm>
                <a:off x="7220498" y="174099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2</a:t>
                </a:r>
                <a:endParaRPr sz="2200">
                  <a:solidFill>
                    <a:srgbClr val="000000"/>
                  </a:solidFill>
                  <a:latin typeface="Helvetica Neue"/>
                  <a:ea typeface="Helvetica Neue"/>
                  <a:cs typeface="Helvetica Neue"/>
                  <a:sym typeface="Helvetica Neue"/>
                </a:endParaRPr>
              </a:p>
            </p:txBody>
          </p:sp>
        </p:grpSp>
        <p:sp>
          <p:nvSpPr>
            <p:cNvPr id="6712" name="Google Shape;6712;p65"/>
            <p:cNvSpPr/>
            <p:nvPr/>
          </p:nvSpPr>
          <p:spPr>
            <a:xfrm>
              <a:off x="8002900" y="4756250"/>
              <a:ext cx="876000" cy="3279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a:t>
              </a:r>
              <a:endParaRPr sz="2200">
                <a:latin typeface="Helvetica Neue"/>
                <a:ea typeface="Helvetica Neue"/>
                <a:cs typeface="Helvetica Neue"/>
                <a:sym typeface="Helvetica Neue"/>
              </a:endParaRPr>
            </a:p>
          </p:txBody>
        </p:sp>
        <p:cxnSp>
          <p:nvCxnSpPr>
            <p:cNvPr id="6715" name="Google Shape;6715;p65"/>
            <p:cNvCxnSpPr/>
            <p:nvPr/>
          </p:nvCxnSpPr>
          <p:spPr>
            <a:xfrm rot="10800000">
              <a:off x="8440900" y="4522644"/>
              <a:ext cx="0" cy="230700"/>
            </a:xfrm>
            <a:prstGeom prst="straightConnector1">
              <a:avLst/>
            </a:prstGeom>
            <a:noFill/>
            <a:ln cap="flat" cmpd="sng" w="19050">
              <a:solidFill>
                <a:srgbClr val="000000"/>
              </a:solidFill>
              <a:prstDash val="solid"/>
              <a:round/>
              <a:headEnd len="med" w="med" type="none"/>
              <a:tailEnd len="med" w="med" type="triangle"/>
            </a:ln>
          </p:spPr>
        </p:cxnSp>
        <p:sp>
          <p:nvSpPr>
            <p:cNvPr id="6716" name="Google Shape;6716;p65"/>
            <p:cNvSpPr txBox="1"/>
            <p:nvPr/>
          </p:nvSpPr>
          <p:spPr>
            <a:xfrm>
              <a:off x="8211098" y="410319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1</a:t>
              </a:r>
              <a:endParaRPr sz="2200">
                <a:solidFill>
                  <a:srgbClr val="000000"/>
                </a:solidFill>
                <a:latin typeface="Helvetica Neue"/>
                <a:ea typeface="Helvetica Neue"/>
                <a:cs typeface="Helvetica Neue"/>
                <a:sym typeface="Helvetica Neue"/>
              </a:endParaRPr>
            </a:p>
          </p:txBody>
        </p:sp>
        <p:grpSp>
          <p:nvGrpSpPr>
            <p:cNvPr id="6717" name="Google Shape;6717;p65"/>
            <p:cNvGrpSpPr/>
            <p:nvPr/>
          </p:nvGrpSpPr>
          <p:grpSpPr>
            <a:xfrm>
              <a:off x="5031100" y="4103190"/>
              <a:ext cx="990600" cy="980960"/>
              <a:chOff x="7012300" y="1740990"/>
              <a:chExt cx="990600" cy="980960"/>
            </a:xfrm>
          </p:grpSpPr>
          <p:sp>
            <p:nvSpPr>
              <p:cNvPr id="6718" name="Google Shape;6718;p65"/>
              <p:cNvSpPr/>
              <p:nvPr/>
            </p:nvSpPr>
            <p:spPr>
              <a:xfrm>
                <a:off x="7012300" y="2394050"/>
                <a:ext cx="876000" cy="3279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a:t>
                </a:r>
                <a:endParaRPr sz="2200">
                  <a:latin typeface="Helvetica Neue"/>
                  <a:ea typeface="Helvetica Neue"/>
                  <a:cs typeface="Helvetica Neue"/>
                  <a:sym typeface="Helvetica Neue"/>
                </a:endParaRPr>
              </a:p>
            </p:txBody>
          </p:sp>
          <p:cxnSp>
            <p:nvCxnSpPr>
              <p:cNvPr id="6719" name="Google Shape;6719;p65"/>
              <p:cNvCxnSpPr>
                <a:stCxn id="6720" idx="1"/>
                <a:endCxn id="6718" idx="3"/>
              </p:cNvCxnSpPr>
              <p:nvPr/>
            </p:nvCxnSpPr>
            <p:spPr>
              <a:xfrm rot="10800000">
                <a:off x="7888300" y="2558000"/>
                <a:ext cx="114600" cy="0"/>
              </a:xfrm>
              <a:prstGeom prst="straightConnector1">
                <a:avLst/>
              </a:prstGeom>
              <a:noFill/>
              <a:ln cap="flat" cmpd="sng" w="19050">
                <a:solidFill>
                  <a:srgbClr val="000000"/>
                </a:solidFill>
                <a:prstDash val="solid"/>
                <a:round/>
                <a:headEnd len="med" w="med" type="none"/>
                <a:tailEnd len="med" w="med" type="triangle"/>
              </a:ln>
            </p:spPr>
          </p:cxnSp>
          <p:cxnSp>
            <p:nvCxnSpPr>
              <p:cNvPr id="6721" name="Google Shape;6721;p65"/>
              <p:cNvCxnSpPr/>
              <p:nvPr/>
            </p:nvCxnSpPr>
            <p:spPr>
              <a:xfrm rot="10800000">
                <a:off x="7450300" y="2160444"/>
                <a:ext cx="0" cy="230700"/>
              </a:xfrm>
              <a:prstGeom prst="straightConnector1">
                <a:avLst/>
              </a:prstGeom>
              <a:noFill/>
              <a:ln cap="flat" cmpd="sng" w="19050">
                <a:solidFill>
                  <a:srgbClr val="000000"/>
                </a:solidFill>
                <a:prstDash val="solid"/>
                <a:round/>
                <a:headEnd len="med" w="med" type="none"/>
                <a:tailEnd len="med" w="med" type="triangle"/>
              </a:ln>
            </p:spPr>
          </p:cxnSp>
          <p:sp>
            <p:nvSpPr>
              <p:cNvPr id="6722" name="Google Shape;6722;p65"/>
              <p:cNvSpPr txBox="1"/>
              <p:nvPr/>
            </p:nvSpPr>
            <p:spPr>
              <a:xfrm>
                <a:off x="7220498" y="174099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4</a:t>
                </a:r>
                <a:endParaRPr sz="2200">
                  <a:solidFill>
                    <a:srgbClr val="000000"/>
                  </a:solidFill>
                  <a:latin typeface="Helvetica Neue"/>
                  <a:ea typeface="Helvetica Neue"/>
                  <a:cs typeface="Helvetica Neue"/>
                  <a:sym typeface="Helvetica Neue"/>
                </a:endParaRPr>
              </a:p>
            </p:txBody>
          </p:sp>
        </p:grpSp>
        <p:sp>
          <p:nvSpPr>
            <p:cNvPr id="6720" name="Google Shape;6720;p65"/>
            <p:cNvSpPr/>
            <p:nvPr/>
          </p:nvSpPr>
          <p:spPr>
            <a:xfrm>
              <a:off x="6021700" y="4756250"/>
              <a:ext cx="876000" cy="3279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Dec</a:t>
              </a:r>
              <a:endParaRPr sz="2200">
                <a:latin typeface="Helvetica Neue"/>
                <a:ea typeface="Helvetica Neue"/>
                <a:cs typeface="Helvetica Neue"/>
                <a:sym typeface="Helvetica Neue"/>
              </a:endParaRPr>
            </a:p>
          </p:txBody>
        </p:sp>
        <p:cxnSp>
          <p:nvCxnSpPr>
            <p:cNvPr id="6723" name="Google Shape;6723;p65"/>
            <p:cNvCxnSpPr/>
            <p:nvPr/>
          </p:nvCxnSpPr>
          <p:spPr>
            <a:xfrm rot="10800000">
              <a:off x="6459700" y="4522644"/>
              <a:ext cx="0" cy="230700"/>
            </a:xfrm>
            <a:prstGeom prst="straightConnector1">
              <a:avLst/>
            </a:prstGeom>
            <a:noFill/>
            <a:ln cap="flat" cmpd="sng" w="19050">
              <a:solidFill>
                <a:srgbClr val="000000"/>
              </a:solidFill>
              <a:prstDash val="solid"/>
              <a:round/>
              <a:headEnd len="med" w="med" type="none"/>
              <a:tailEnd len="med" w="med" type="triangle"/>
            </a:ln>
          </p:spPr>
        </p:cxnSp>
        <p:sp>
          <p:nvSpPr>
            <p:cNvPr id="6724" name="Google Shape;6724;p65"/>
            <p:cNvSpPr txBox="1"/>
            <p:nvPr/>
          </p:nvSpPr>
          <p:spPr>
            <a:xfrm>
              <a:off x="6229898" y="410319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3</a:t>
              </a:r>
              <a:endParaRPr sz="2200">
                <a:solidFill>
                  <a:srgbClr val="000000"/>
                </a:solidFill>
                <a:latin typeface="Helvetica Neue"/>
                <a:ea typeface="Helvetica Neue"/>
                <a:cs typeface="Helvetica Neue"/>
                <a:sym typeface="Helvetica Neue"/>
              </a:endParaRPr>
            </a:p>
          </p:txBody>
        </p:sp>
        <p:cxnSp>
          <p:nvCxnSpPr>
            <p:cNvPr id="6725" name="Google Shape;6725;p65"/>
            <p:cNvCxnSpPr>
              <a:stCxn id="6710" idx="1"/>
              <a:endCxn id="6720" idx="3"/>
            </p:cNvCxnSpPr>
            <p:nvPr/>
          </p:nvCxnSpPr>
          <p:spPr>
            <a:xfrm rot="10800000">
              <a:off x="6897700" y="4920200"/>
              <a:ext cx="114600" cy="0"/>
            </a:xfrm>
            <a:prstGeom prst="straightConnector1">
              <a:avLst/>
            </a:prstGeom>
            <a:noFill/>
            <a:ln cap="flat" cmpd="sng" w="19050">
              <a:solidFill>
                <a:srgbClr val="00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4">
                                            <p:txEl>
                                              <p:pRg end="0" st="0"/>
                                            </p:txEl>
                                          </p:spTgt>
                                        </p:tgtEl>
                                        <p:attrNameLst>
                                          <p:attrName>style.visibility</p:attrName>
                                        </p:attrNameLst>
                                      </p:cBhvr>
                                      <p:to>
                                        <p:strVal val="visible"/>
                                      </p:to>
                                    </p:set>
                                    <p:animEffect filter="fade" transition="in">
                                      <p:cBhvr>
                                        <p:cTn dur="1000"/>
                                        <p:tgtEl>
                                          <p:spTgt spid="66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4">
                                            <p:txEl>
                                              <p:pRg end="1" st="1"/>
                                            </p:txEl>
                                          </p:spTgt>
                                        </p:tgtEl>
                                        <p:attrNameLst>
                                          <p:attrName>style.visibility</p:attrName>
                                        </p:attrNameLst>
                                      </p:cBhvr>
                                      <p:to>
                                        <p:strVal val="visible"/>
                                      </p:to>
                                    </p:set>
                                    <p:animEffect filter="fade" transition="in">
                                      <p:cBhvr>
                                        <p:cTn dur="1000"/>
                                        <p:tgtEl>
                                          <p:spTgt spid="66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4">
                                            <p:txEl>
                                              <p:pRg end="2" st="2"/>
                                            </p:txEl>
                                          </p:spTgt>
                                        </p:tgtEl>
                                        <p:attrNameLst>
                                          <p:attrName>style.visibility</p:attrName>
                                        </p:attrNameLst>
                                      </p:cBhvr>
                                      <p:to>
                                        <p:strVal val="visible"/>
                                      </p:to>
                                    </p:set>
                                    <p:animEffect filter="fade" transition="in">
                                      <p:cBhvr>
                                        <p:cTn dur="1000"/>
                                        <p:tgtEl>
                                          <p:spTgt spid="66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4">
                                            <p:txEl>
                                              <p:pRg end="3" st="3"/>
                                            </p:txEl>
                                          </p:spTgt>
                                        </p:tgtEl>
                                        <p:attrNameLst>
                                          <p:attrName>style.visibility</p:attrName>
                                        </p:attrNameLst>
                                      </p:cBhvr>
                                      <p:to>
                                        <p:strVal val="visible"/>
                                      </p:to>
                                    </p:set>
                                    <p:animEffect filter="fade" transition="in">
                                      <p:cBhvr>
                                        <p:cTn dur="1000"/>
                                        <p:tgtEl>
                                          <p:spTgt spid="66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4">
                                            <p:txEl>
                                              <p:pRg end="4" st="4"/>
                                            </p:txEl>
                                          </p:spTgt>
                                        </p:tgtEl>
                                        <p:attrNameLst>
                                          <p:attrName>style.visibility</p:attrName>
                                        </p:attrNameLst>
                                      </p:cBhvr>
                                      <p:to>
                                        <p:strVal val="visible"/>
                                      </p:to>
                                    </p:set>
                                    <p:animEffect filter="fade" transition="in">
                                      <p:cBhvr>
                                        <p:cTn dur="1000"/>
                                        <p:tgtEl>
                                          <p:spTgt spid="66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8"/>
                                        </p:tgtEl>
                                        <p:attrNameLst>
                                          <p:attrName>style.visibility</p:attrName>
                                        </p:attrNameLst>
                                      </p:cBhvr>
                                      <p:to>
                                        <p:strVal val="visible"/>
                                      </p:to>
                                    </p:set>
                                    <p:animEffect filter="fade" transition="in">
                                      <p:cBhvr>
                                        <p:cTn dur="1000"/>
                                        <p:tgtEl>
                                          <p:spTgt spid="6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9" name="Shape 6729"/>
        <p:cNvGrpSpPr/>
        <p:nvPr/>
      </p:nvGrpSpPr>
      <p:grpSpPr>
        <a:xfrm>
          <a:off x="0" y="0"/>
          <a:ext cx="0" cy="0"/>
          <a:chOff x="0" y="0"/>
          <a:chExt cx="0" cy="0"/>
        </a:xfrm>
      </p:grpSpPr>
      <p:sp>
        <p:nvSpPr>
          <p:cNvPr id="6730" name="Google Shape;673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Key Ingredient of the RNN over the Transformer</a:t>
            </a:r>
            <a:endParaRPr/>
          </a:p>
        </p:txBody>
      </p:sp>
      <p:sp>
        <p:nvSpPr>
          <p:cNvPr id="6731" name="Google Shape;6731;p66"/>
          <p:cNvSpPr txBox="1"/>
          <p:nvPr/>
        </p:nvSpPr>
        <p:spPr>
          <a:xfrm>
            <a:off x="162675" y="4634750"/>
            <a:ext cx="3989400" cy="52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2000">
                <a:latin typeface="Helvetica Neue"/>
                <a:ea typeface="Helvetica Neue"/>
                <a:cs typeface="Helvetica Neue"/>
                <a:sym typeface="Helvetica Neue"/>
              </a:rPr>
              <a:t>{(</a:t>
            </a:r>
            <a:r>
              <a:rPr lang="en" sz="2000">
                <a:solidFill>
                  <a:srgbClr val="000000"/>
                </a:solidFill>
                <a:latin typeface="Helvetica Neue"/>
                <a:ea typeface="Helvetica Neue"/>
                <a:cs typeface="Helvetica Neue"/>
                <a:sym typeface="Helvetica Neue"/>
              </a:rPr>
              <a:t>a, </a:t>
            </a:r>
            <a:r>
              <a:rPr i="1" lang="en" sz="2000">
                <a:solidFill>
                  <a:schemeClr val="dk1"/>
                </a:solidFill>
                <a:latin typeface="Helvetica Neue"/>
                <a:ea typeface="Helvetica Neue"/>
                <a:cs typeface="Helvetica Neue"/>
                <a:sym typeface="Helvetica Neue"/>
              </a:rPr>
              <a:t>i1)</a:t>
            </a:r>
            <a:r>
              <a:rPr lang="en" sz="2000">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 (</a:t>
            </a:r>
            <a:r>
              <a:rPr lang="en" sz="2000">
                <a:solidFill>
                  <a:srgbClr val="000000"/>
                </a:solidFill>
                <a:latin typeface="Helvetica Neue"/>
                <a:ea typeface="Helvetica Neue"/>
                <a:cs typeface="Helvetica Neue"/>
                <a:sym typeface="Helvetica Neue"/>
              </a:rPr>
              <a:t>b, </a:t>
            </a:r>
            <a:r>
              <a:rPr i="1" lang="en" sz="2000">
                <a:solidFill>
                  <a:srgbClr val="000000"/>
                </a:solidFill>
                <a:latin typeface="Helvetica Neue"/>
                <a:ea typeface="Helvetica Neue"/>
                <a:cs typeface="Helvetica Neue"/>
                <a:sym typeface="Helvetica Neue"/>
              </a:rPr>
              <a:t>i2</a:t>
            </a:r>
            <a:r>
              <a:rPr lang="en" sz="2000">
                <a:solidFill>
                  <a:srgbClr val="000000"/>
                </a:solidFill>
                <a:latin typeface="Helvetica Neue"/>
                <a:ea typeface="Helvetica Neue"/>
                <a:cs typeface="Helvetica Neue"/>
                <a:sym typeface="Helvetica Neue"/>
              </a:rPr>
              <a:t>), </a:t>
            </a:r>
            <a:r>
              <a:rPr lang="en" sz="2000">
                <a:latin typeface="Helvetica Neue"/>
                <a:ea typeface="Helvetica Neue"/>
                <a:cs typeface="Helvetica Neue"/>
                <a:sym typeface="Helvetica Neue"/>
              </a:rPr>
              <a:t>(</a:t>
            </a:r>
            <a:r>
              <a:rPr lang="en" sz="2000">
                <a:solidFill>
                  <a:srgbClr val="000000"/>
                </a:solidFill>
                <a:latin typeface="Helvetica Neue"/>
                <a:ea typeface="Helvetica Neue"/>
                <a:cs typeface="Helvetica Neue"/>
                <a:sym typeface="Helvetica Neue"/>
              </a:rPr>
              <a:t>c, </a:t>
            </a:r>
            <a:r>
              <a:rPr i="1" lang="en" sz="2000">
                <a:solidFill>
                  <a:srgbClr val="000000"/>
                </a:solidFill>
                <a:latin typeface="Helvetica Neue"/>
                <a:ea typeface="Helvetica Neue"/>
                <a:cs typeface="Helvetica Neue"/>
                <a:sym typeface="Helvetica Neue"/>
              </a:rPr>
              <a:t>i3</a:t>
            </a:r>
            <a:r>
              <a:rPr lang="en" sz="2000">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 (</a:t>
            </a:r>
            <a:r>
              <a:rPr lang="en" sz="2000">
                <a:solidFill>
                  <a:srgbClr val="000000"/>
                </a:solidFill>
                <a:latin typeface="Helvetica Neue"/>
                <a:ea typeface="Helvetica Neue"/>
                <a:cs typeface="Helvetica Neue"/>
                <a:sym typeface="Helvetica Neue"/>
              </a:rPr>
              <a:t>d, </a:t>
            </a:r>
            <a:r>
              <a:rPr i="1" lang="en" sz="2000">
                <a:solidFill>
                  <a:srgbClr val="000000"/>
                </a:solidFill>
                <a:latin typeface="Helvetica Neue"/>
                <a:ea typeface="Helvetica Neue"/>
                <a:cs typeface="Helvetica Neue"/>
                <a:sym typeface="Helvetica Neue"/>
              </a:rPr>
              <a:t>i4</a:t>
            </a:r>
            <a:r>
              <a:rPr lang="en" sz="2000">
                <a:solidFill>
                  <a:srgbClr val="000000"/>
                </a:solidFill>
                <a:latin typeface="Helvetica Neue"/>
                <a:ea typeface="Helvetica Neue"/>
                <a:cs typeface="Helvetica Neue"/>
                <a:sym typeface="Helvetica Neue"/>
              </a:rPr>
              <a:t>), (e, </a:t>
            </a:r>
            <a:r>
              <a:rPr i="1" lang="en" sz="2000">
                <a:solidFill>
                  <a:srgbClr val="000000"/>
                </a:solidFill>
                <a:latin typeface="Helvetica Neue"/>
                <a:ea typeface="Helvetica Neue"/>
                <a:cs typeface="Helvetica Neue"/>
                <a:sym typeface="Helvetica Neue"/>
              </a:rPr>
              <a:t>i5</a:t>
            </a:r>
            <a:r>
              <a:rPr lang="en" sz="2000">
                <a:latin typeface="Helvetica Neue"/>
                <a:ea typeface="Helvetica Neue"/>
                <a:cs typeface="Helvetica Neue"/>
                <a:sym typeface="Helvetica Neue"/>
              </a:rPr>
              <a:t>)}</a:t>
            </a:r>
            <a:endParaRPr sz="2000">
              <a:solidFill>
                <a:srgbClr val="000000"/>
              </a:solidFill>
              <a:latin typeface="Helvetica Neue"/>
              <a:ea typeface="Helvetica Neue"/>
              <a:cs typeface="Helvetica Neue"/>
              <a:sym typeface="Helvetica Neue"/>
            </a:endParaRPr>
          </a:p>
        </p:txBody>
      </p:sp>
      <p:grpSp>
        <p:nvGrpSpPr>
          <p:cNvPr id="6732" name="Google Shape;6732;p66"/>
          <p:cNvGrpSpPr/>
          <p:nvPr/>
        </p:nvGrpSpPr>
        <p:grpSpPr>
          <a:xfrm>
            <a:off x="765300" y="2960451"/>
            <a:ext cx="2889000" cy="1714624"/>
            <a:chOff x="765300" y="2960451"/>
            <a:chExt cx="2889000" cy="1714624"/>
          </a:xfrm>
        </p:grpSpPr>
        <p:sp>
          <p:nvSpPr>
            <p:cNvPr id="6733" name="Google Shape;6733;p66"/>
            <p:cNvSpPr/>
            <p:nvPr/>
          </p:nvSpPr>
          <p:spPr>
            <a:xfrm>
              <a:off x="889800" y="3399850"/>
              <a:ext cx="2030400" cy="526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Encoder</a:t>
              </a:r>
              <a:endParaRPr sz="2200">
                <a:latin typeface="Helvetica Neue"/>
                <a:ea typeface="Helvetica Neue"/>
                <a:cs typeface="Helvetica Neue"/>
                <a:sym typeface="Helvetica Neue"/>
              </a:endParaRPr>
            </a:p>
          </p:txBody>
        </p:sp>
        <p:grpSp>
          <p:nvGrpSpPr>
            <p:cNvPr id="6734" name="Google Shape;6734;p66"/>
            <p:cNvGrpSpPr/>
            <p:nvPr/>
          </p:nvGrpSpPr>
          <p:grpSpPr>
            <a:xfrm>
              <a:off x="765300" y="4529275"/>
              <a:ext cx="2279400" cy="145800"/>
              <a:chOff x="3432300" y="4072075"/>
              <a:chExt cx="2279400" cy="145800"/>
            </a:xfrm>
          </p:grpSpPr>
          <p:grpSp>
            <p:nvGrpSpPr>
              <p:cNvPr id="6735" name="Google Shape;6735;p66"/>
              <p:cNvGrpSpPr/>
              <p:nvPr/>
            </p:nvGrpSpPr>
            <p:grpSpPr>
              <a:xfrm>
                <a:off x="3432300" y="4072075"/>
                <a:ext cx="450600" cy="145800"/>
                <a:chOff x="705975" y="2364450"/>
                <a:chExt cx="450600" cy="145800"/>
              </a:xfrm>
            </p:grpSpPr>
            <p:sp>
              <p:nvSpPr>
                <p:cNvPr id="6736" name="Google Shape;6736;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66"/>
              <p:cNvGrpSpPr/>
              <p:nvPr/>
            </p:nvGrpSpPr>
            <p:grpSpPr>
              <a:xfrm>
                <a:off x="4041900" y="4072075"/>
                <a:ext cx="450600" cy="145800"/>
                <a:chOff x="705975" y="2364450"/>
                <a:chExt cx="450600" cy="145800"/>
              </a:xfrm>
            </p:grpSpPr>
            <p:sp>
              <p:nvSpPr>
                <p:cNvPr id="6740" name="Google Shape;6740;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6"/>
              <p:cNvGrpSpPr/>
              <p:nvPr/>
            </p:nvGrpSpPr>
            <p:grpSpPr>
              <a:xfrm>
                <a:off x="4651500" y="4072075"/>
                <a:ext cx="450600" cy="145800"/>
                <a:chOff x="705975" y="2364450"/>
                <a:chExt cx="450600" cy="145800"/>
              </a:xfrm>
            </p:grpSpPr>
            <p:sp>
              <p:nvSpPr>
                <p:cNvPr id="6744" name="Google Shape;6744;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6"/>
              <p:cNvGrpSpPr/>
              <p:nvPr/>
            </p:nvGrpSpPr>
            <p:grpSpPr>
              <a:xfrm>
                <a:off x="5261100" y="4072075"/>
                <a:ext cx="450600" cy="145800"/>
                <a:chOff x="705975" y="2364450"/>
                <a:chExt cx="450600" cy="145800"/>
              </a:xfrm>
            </p:grpSpPr>
            <p:sp>
              <p:nvSpPr>
                <p:cNvPr id="6748" name="Google Shape;6748;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751" name="Google Shape;6751;p66"/>
            <p:cNvCxnSpPr>
              <a:endCxn id="6733" idx="2"/>
            </p:cNvCxnSpPr>
            <p:nvPr/>
          </p:nvCxnSpPr>
          <p:spPr>
            <a:xfrm rot="10800000">
              <a:off x="1905000" y="3926650"/>
              <a:ext cx="0" cy="385200"/>
            </a:xfrm>
            <a:prstGeom prst="straightConnector1">
              <a:avLst/>
            </a:prstGeom>
            <a:noFill/>
            <a:ln cap="flat" cmpd="sng" w="19050">
              <a:solidFill>
                <a:srgbClr val="000000"/>
              </a:solidFill>
              <a:prstDash val="solid"/>
              <a:round/>
              <a:headEnd len="med" w="med" type="none"/>
              <a:tailEnd len="med" w="med" type="triangle"/>
            </a:ln>
          </p:spPr>
        </p:cxnSp>
        <p:cxnSp>
          <p:nvCxnSpPr>
            <p:cNvPr id="6752" name="Google Shape;6752;p66"/>
            <p:cNvCxnSpPr>
              <a:stCxn id="6733" idx="0"/>
            </p:cNvCxnSpPr>
            <p:nvPr/>
          </p:nvCxnSpPr>
          <p:spPr>
            <a:xfrm rot="10800000">
              <a:off x="1905000" y="3169150"/>
              <a:ext cx="0" cy="230700"/>
            </a:xfrm>
            <a:prstGeom prst="straightConnector1">
              <a:avLst/>
            </a:prstGeom>
            <a:noFill/>
            <a:ln cap="flat" cmpd="sng" w="19050">
              <a:solidFill>
                <a:srgbClr val="000000"/>
              </a:solidFill>
              <a:prstDash val="solid"/>
              <a:round/>
              <a:headEnd len="med" w="med" type="none"/>
              <a:tailEnd len="med" w="med" type="triangle"/>
            </a:ln>
          </p:spPr>
        </p:cxnSp>
        <p:grpSp>
          <p:nvGrpSpPr>
            <p:cNvPr id="6753" name="Google Shape;6753;p66"/>
            <p:cNvGrpSpPr/>
            <p:nvPr/>
          </p:nvGrpSpPr>
          <p:grpSpPr>
            <a:xfrm>
              <a:off x="765300" y="2960451"/>
              <a:ext cx="2279400" cy="145800"/>
              <a:chOff x="3432300" y="2503251"/>
              <a:chExt cx="2279400" cy="145800"/>
            </a:xfrm>
          </p:grpSpPr>
          <p:grpSp>
            <p:nvGrpSpPr>
              <p:cNvPr id="6754" name="Google Shape;6754;p66"/>
              <p:cNvGrpSpPr/>
              <p:nvPr/>
            </p:nvGrpSpPr>
            <p:grpSpPr>
              <a:xfrm>
                <a:off x="3432300" y="2503251"/>
                <a:ext cx="450600" cy="145800"/>
                <a:chOff x="705975" y="2364450"/>
                <a:chExt cx="450600" cy="145800"/>
              </a:xfrm>
            </p:grpSpPr>
            <p:sp>
              <p:nvSpPr>
                <p:cNvPr id="6755" name="Google Shape;6755;p6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66"/>
              <p:cNvGrpSpPr/>
              <p:nvPr/>
            </p:nvGrpSpPr>
            <p:grpSpPr>
              <a:xfrm>
                <a:off x="4041900" y="2503251"/>
                <a:ext cx="450600" cy="145800"/>
                <a:chOff x="705975" y="2364450"/>
                <a:chExt cx="450600" cy="145800"/>
              </a:xfrm>
            </p:grpSpPr>
            <p:sp>
              <p:nvSpPr>
                <p:cNvPr id="6759" name="Google Shape;6759;p6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66"/>
              <p:cNvGrpSpPr/>
              <p:nvPr/>
            </p:nvGrpSpPr>
            <p:grpSpPr>
              <a:xfrm>
                <a:off x="4651500" y="2503251"/>
                <a:ext cx="450600" cy="145800"/>
                <a:chOff x="705975" y="2364450"/>
                <a:chExt cx="450600" cy="145800"/>
              </a:xfrm>
            </p:grpSpPr>
            <p:sp>
              <p:nvSpPr>
                <p:cNvPr id="6763" name="Google Shape;6763;p6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66"/>
              <p:cNvGrpSpPr/>
              <p:nvPr/>
            </p:nvGrpSpPr>
            <p:grpSpPr>
              <a:xfrm>
                <a:off x="5261100" y="2503251"/>
                <a:ext cx="450600" cy="145800"/>
                <a:chOff x="705975" y="2364450"/>
                <a:chExt cx="450600" cy="145800"/>
              </a:xfrm>
            </p:grpSpPr>
            <p:sp>
              <p:nvSpPr>
                <p:cNvPr id="6767" name="Google Shape;6767;p6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0" name="Google Shape;6770;p66"/>
            <p:cNvGrpSpPr/>
            <p:nvPr/>
          </p:nvGrpSpPr>
          <p:grpSpPr>
            <a:xfrm>
              <a:off x="765300" y="4354463"/>
              <a:ext cx="2279400" cy="145800"/>
              <a:chOff x="3432300" y="4072075"/>
              <a:chExt cx="2279400" cy="145800"/>
            </a:xfrm>
          </p:grpSpPr>
          <p:grpSp>
            <p:nvGrpSpPr>
              <p:cNvPr id="6771" name="Google Shape;6771;p66"/>
              <p:cNvGrpSpPr/>
              <p:nvPr/>
            </p:nvGrpSpPr>
            <p:grpSpPr>
              <a:xfrm>
                <a:off x="3432300" y="4072075"/>
                <a:ext cx="450600" cy="145800"/>
                <a:chOff x="705975" y="2364450"/>
                <a:chExt cx="450600" cy="145800"/>
              </a:xfrm>
            </p:grpSpPr>
            <p:sp>
              <p:nvSpPr>
                <p:cNvPr id="6772" name="Google Shape;6772;p66"/>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6"/>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6"/>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66"/>
              <p:cNvGrpSpPr/>
              <p:nvPr/>
            </p:nvGrpSpPr>
            <p:grpSpPr>
              <a:xfrm>
                <a:off x="4041900" y="4072075"/>
                <a:ext cx="450600" cy="145800"/>
                <a:chOff x="705975" y="2364450"/>
                <a:chExt cx="450600" cy="145800"/>
              </a:xfrm>
            </p:grpSpPr>
            <p:sp>
              <p:nvSpPr>
                <p:cNvPr id="6776" name="Google Shape;6776;p66"/>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6"/>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6"/>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6"/>
              <p:cNvGrpSpPr/>
              <p:nvPr/>
            </p:nvGrpSpPr>
            <p:grpSpPr>
              <a:xfrm>
                <a:off x="4651500" y="4072075"/>
                <a:ext cx="450600" cy="145800"/>
                <a:chOff x="705975" y="2364450"/>
                <a:chExt cx="450600" cy="145800"/>
              </a:xfrm>
            </p:grpSpPr>
            <p:sp>
              <p:nvSpPr>
                <p:cNvPr id="6780" name="Google Shape;6780;p66"/>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6"/>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6"/>
              <p:cNvGrpSpPr/>
              <p:nvPr/>
            </p:nvGrpSpPr>
            <p:grpSpPr>
              <a:xfrm>
                <a:off x="5261100" y="4072075"/>
                <a:ext cx="450600" cy="145800"/>
                <a:chOff x="705975" y="2364450"/>
                <a:chExt cx="450600" cy="145800"/>
              </a:xfrm>
            </p:grpSpPr>
            <p:sp>
              <p:nvSpPr>
                <p:cNvPr id="6784" name="Google Shape;6784;p66"/>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6"/>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87" name="Google Shape;6787;p66"/>
            <p:cNvGrpSpPr/>
            <p:nvPr/>
          </p:nvGrpSpPr>
          <p:grpSpPr>
            <a:xfrm>
              <a:off x="3203700" y="4354463"/>
              <a:ext cx="450600" cy="145800"/>
              <a:chOff x="705975" y="2364450"/>
              <a:chExt cx="450600" cy="145800"/>
            </a:xfrm>
          </p:grpSpPr>
          <p:sp>
            <p:nvSpPr>
              <p:cNvPr id="6788" name="Google Shape;6788;p66"/>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6"/>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6"/>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66"/>
            <p:cNvGrpSpPr/>
            <p:nvPr/>
          </p:nvGrpSpPr>
          <p:grpSpPr>
            <a:xfrm>
              <a:off x="3203700" y="4529275"/>
              <a:ext cx="450600" cy="145800"/>
              <a:chOff x="705975" y="2364450"/>
              <a:chExt cx="450600" cy="145800"/>
            </a:xfrm>
          </p:grpSpPr>
          <p:sp>
            <p:nvSpPr>
              <p:cNvPr id="6792" name="Google Shape;6792;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95" name="Google Shape;6795;p66"/>
          <p:cNvSpPr txBox="1"/>
          <p:nvPr/>
        </p:nvSpPr>
        <p:spPr>
          <a:xfrm>
            <a:off x="-102151" y="2224100"/>
            <a:ext cx="3252300" cy="52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2000">
                <a:latin typeface="Helvetica Neue"/>
                <a:ea typeface="Helvetica Neue"/>
                <a:cs typeface="Helvetica Neue"/>
                <a:sym typeface="Helvetica Neue"/>
              </a:rPr>
              <a:t>{(</a:t>
            </a:r>
            <a:r>
              <a:rPr lang="en" sz="2000">
                <a:solidFill>
                  <a:srgbClr val="000000"/>
                </a:solidFill>
                <a:latin typeface="Helvetica Neue"/>
                <a:ea typeface="Helvetica Neue"/>
                <a:cs typeface="Helvetica Neue"/>
                <a:sym typeface="Helvetica Neue"/>
              </a:rPr>
              <a:t>a, </a:t>
            </a:r>
            <a:r>
              <a:rPr i="1" lang="en" sz="2000">
                <a:solidFill>
                  <a:schemeClr val="dk1"/>
                </a:solidFill>
                <a:latin typeface="Helvetica Neue"/>
                <a:ea typeface="Helvetica Neue"/>
                <a:cs typeface="Helvetica Neue"/>
                <a:sym typeface="Helvetica Neue"/>
              </a:rPr>
              <a:t>i1)</a:t>
            </a:r>
            <a:r>
              <a:rPr lang="en" sz="2000">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 (</a:t>
            </a:r>
            <a:r>
              <a:rPr lang="en" sz="2000">
                <a:solidFill>
                  <a:srgbClr val="000000"/>
                </a:solidFill>
                <a:latin typeface="Helvetica Neue"/>
                <a:ea typeface="Helvetica Neue"/>
                <a:cs typeface="Helvetica Neue"/>
                <a:sym typeface="Helvetica Neue"/>
              </a:rPr>
              <a:t>b, </a:t>
            </a:r>
            <a:r>
              <a:rPr i="1" lang="en" sz="2000">
                <a:solidFill>
                  <a:srgbClr val="000000"/>
                </a:solidFill>
                <a:latin typeface="Helvetica Neue"/>
                <a:ea typeface="Helvetica Neue"/>
                <a:cs typeface="Helvetica Neue"/>
                <a:sym typeface="Helvetica Neue"/>
              </a:rPr>
              <a:t>i2</a:t>
            </a:r>
            <a:r>
              <a:rPr lang="en" sz="2000">
                <a:solidFill>
                  <a:srgbClr val="000000"/>
                </a:solidFill>
                <a:latin typeface="Helvetica Neue"/>
                <a:ea typeface="Helvetica Neue"/>
                <a:cs typeface="Helvetica Neue"/>
                <a:sym typeface="Helvetica Neue"/>
              </a:rPr>
              <a:t>), </a:t>
            </a:r>
            <a:r>
              <a:rPr lang="en" sz="2000">
                <a:latin typeface="Helvetica Neue"/>
                <a:ea typeface="Helvetica Neue"/>
                <a:cs typeface="Helvetica Neue"/>
                <a:sym typeface="Helvetica Neue"/>
              </a:rPr>
              <a:t>(</a:t>
            </a:r>
            <a:r>
              <a:rPr lang="en" sz="2000">
                <a:solidFill>
                  <a:srgbClr val="000000"/>
                </a:solidFill>
                <a:latin typeface="Helvetica Neue"/>
                <a:ea typeface="Helvetica Neue"/>
                <a:cs typeface="Helvetica Neue"/>
                <a:sym typeface="Helvetica Neue"/>
              </a:rPr>
              <a:t>c, </a:t>
            </a:r>
            <a:r>
              <a:rPr i="1" lang="en" sz="2000">
                <a:solidFill>
                  <a:srgbClr val="000000"/>
                </a:solidFill>
                <a:latin typeface="Helvetica Neue"/>
                <a:ea typeface="Helvetica Neue"/>
                <a:cs typeface="Helvetica Neue"/>
                <a:sym typeface="Helvetica Neue"/>
              </a:rPr>
              <a:t>i3</a:t>
            </a:r>
            <a:r>
              <a:rPr lang="en" sz="2000">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 (</a:t>
            </a:r>
            <a:r>
              <a:rPr lang="en" sz="2000">
                <a:solidFill>
                  <a:srgbClr val="000000"/>
                </a:solidFill>
                <a:latin typeface="Helvetica Neue"/>
                <a:ea typeface="Helvetica Neue"/>
                <a:cs typeface="Helvetica Neue"/>
                <a:sym typeface="Helvetica Neue"/>
              </a:rPr>
              <a:t>d, </a:t>
            </a:r>
            <a:r>
              <a:rPr i="1" lang="en" sz="2000">
                <a:solidFill>
                  <a:srgbClr val="000000"/>
                </a:solidFill>
                <a:latin typeface="Helvetica Neue"/>
                <a:ea typeface="Helvetica Neue"/>
                <a:cs typeface="Helvetica Neue"/>
                <a:sym typeface="Helvetica Neue"/>
              </a:rPr>
              <a:t>i4</a:t>
            </a:r>
            <a:r>
              <a:rPr lang="en" sz="2000">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a:t>
            </a:r>
            <a:endParaRPr sz="2000">
              <a:solidFill>
                <a:srgbClr val="000000"/>
              </a:solidFill>
              <a:latin typeface="Helvetica Neue"/>
              <a:ea typeface="Helvetica Neue"/>
              <a:cs typeface="Helvetica Neue"/>
              <a:sym typeface="Helvetica Neue"/>
            </a:endParaRPr>
          </a:p>
        </p:txBody>
      </p:sp>
      <p:sp>
        <p:nvSpPr>
          <p:cNvPr id="6796" name="Google Shape;6796;p66"/>
          <p:cNvSpPr/>
          <p:nvPr/>
        </p:nvSpPr>
        <p:spPr>
          <a:xfrm>
            <a:off x="508975" y="989200"/>
            <a:ext cx="2030400" cy="526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Encoder</a:t>
            </a:r>
            <a:endParaRPr sz="2200">
              <a:latin typeface="Helvetica Neue"/>
              <a:ea typeface="Helvetica Neue"/>
              <a:cs typeface="Helvetica Neue"/>
              <a:sym typeface="Helvetica Neue"/>
            </a:endParaRPr>
          </a:p>
        </p:txBody>
      </p:sp>
      <p:grpSp>
        <p:nvGrpSpPr>
          <p:cNvPr id="6797" name="Google Shape;6797;p66"/>
          <p:cNvGrpSpPr/>
          <p:nvPr/>
        </p:nvGrpSpPr>
        <p:grpSpPr>
          <a:xfrm>
            <a:off x="384475" y="2118625"/>
            <a:ext cx="2279400" cy="145800"/>
            <a:chOff x="3432300" y="4072075"/>
            <a:chExt cx="2279400" cy="145800"/>
          </a:xfrm>
        </p:grpSpPr>
        <p:grpSp>
          <p:nvGrpSpPr>
            <p:cNvPr id="6798" name="Google Shape;6798;p66"/>
            <p:cNvGrpSpPr/>
            <p:nvPr/>
          </p:nvGrpSpPr>
          <p:grpSpPr>
            <a:xfrm>
              <a:off x="3432300" y="4072075"/>
              <a:ext cx="450600" cy="145800"/>
              <a:chOff x="705975" y="2364450"/>
              <a:chExt cx="450600" cy="145800"/>
            </a:xfrm>
          </p:grpSpPr>
          <p:sp>
            <p:nvSpPr>
              <p:cNvPr id="6799" name="Google Shape;6799;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66"/>
            <p:cNvGrpSpPr/>
            <p:nvPr/>
          </p:nvGrpSpPr>
          <p:grpSpPr>
            <a:xfrm>
              <a:off x="4041900" y="4072075"/>
              <a:ext cx="450600" cy="145800"/>
              <a:chOff x="705975" y="2364450"/>
              <a:chExt cx="450600" cy="145800"/>
            </a:xfrm>
          </p:grpSpPr>
          <p:sp>
            <p:nvSpPr>
              <p:cNvPr id="6803" name="Google Shape;6803;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66"/>
            <p:cNvGrpSpPr/>
            <p:nvPr/>
          </p:nvGrpSpPr>
          <p:grpSpPr>
            <a:xfrm>
              <a:off x="4651500" y="4072075"/>
              <a:ext cx="450600" cy="145800"/>
              <a:chOff x="705975" y="2364450"/>
              <a:chExt cx="450600" cy="145800"/>
            </a:xfrm>
          </p:grpSpPr>
          <p:sp>
            <p:nvSpPr>
              <p:cNvPr id="6807" name="Google Shape;6807;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66"/>
            <p:cNvGrpSpPr/>
            <p:nvPr/>
          </p:nvGrpSpPr>
          <p:grpSpPr>
            <a:xfrm>
              <a:off x="5261100" y="4072075"/>
              <a:ext cx="450600" cy="145800"/>
              <a:chOff x="705975" y="2364450"/>
              <a:chExt cx="450600" cy="145800"/>
            </a:xfrm>
          </p:grpSpPr>
          <p:sp>
            <p:nvSpPr>
              <p:cNvPr id="6811" name="Google Shape;6811;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814" name="Google Shape;6814;p66"/>
          <p:cNvCxnSpPr>
            <a:endCxn id="6796" idx="2"/>
          </p:cNvCxnSpPr>
          <p:nvPr/>
        </p:nvCxnSpPr>
        <p:spPr>
          <a:xfrm rot="10800000">
            <a:off x="1524175" y="1516000"/>
            <a:ext cx="0" cy="385200"/>
          </a:xfrm>
          <a:prstGeom prst="straightConnector1">
            <a:avLst/>
          </a:prstGeom>
          <a:noFill/>
          <a:ln cap="flat" cmpd="sng" w="19050">
            <a:solidFill>
              <a:srgbClr val="000000"/>
            </a:solidFill>
            <a:prstDash val="solid"/>
            <a:round/>
            <a:headEnd len="med" w="med" type="none"/>
            <a:tailEnd len="med" w="med" type="triangle"/>
          </a:ln>
        </p:spPr>
      </p:cxnSp>
      <p:grpSp>
        <p:nvGrpSpPr>
          <p:cNvPr id="6815" name="Google Shape;6815;p66"/>
          <p:cNvGrpSpPr/>
          <p:nvPr/>
        </p:nvGrpSpPr>
        <p:grpSpPr>
          <a:xfrm>
            <a:off x="384475" y="1943813"/>
            <a:ext cx="2279400" cy="145800"/>
            <a:chOff x="3432300" y="4072075"/>
            <a:chExt cx="2279400" cy="145800"/>
          </a:xfrm>
        </p:grpSpPr>
        <p:grpSp>
          <p:nvGrpSpPr>
            <p:cNvPr id="6816" name="Google Shape;6816;p66"/>
            <p:cNvGrpSpPr/>
            <p:nvPr/>
          </p:nvGrpSpPr>
          <p:grpSpPr>
            <a:xfrm>
              <a:off x="3432300" y="4072075"/>
              <a:ext cx="450600" cy="145800"/>
              <a:chOff x="705975" y="2364450"/>
              <a:chExt cx="450600" cy="145800"/>
            </a:xfrm>
          </p:grpSpPr>
          <p:sp>
            <p:nvSpPr>
              <p:cNvPr id="6817" name="Google Shape;6817;p66"/>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6"/>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6"/>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6"/>
            <p:cNvGrpSpPr/>
            <p:nvPr/>
          </p:nvGrpSpPr>
          <p:grpSpPr>
            <a:xfrm>
              <a:off x="4041900" y="4072075"/>
              <a:ext cx="450600" cy="145800"/>
              <a:chOff x="705975" y="2364450"/>
              <a:chExt cx="450600" cy="145800"/>
            </a:xfrm>
          </p:grpSpPr>
          <p:sp>
            <p:nvSpPr>
              <p:cNvPr id="6821" name="Google Shape;6821;p66"/>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6"/>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6"/>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6"/>
            <p:cNvGrpSpPr/>
            <p:nvPr/>
          </p:nvGrpSpPr>
          <p:grpSpPr>
            <a:xfrm>
              <a:off x="4651500" y="4072075"/>
              <a:ext cx="450600" cy="145800"/>
              <a:chOff x="705975" y="2364450"/>
              <a:chExt cx="450600" cy="145800"/>
            </a:xfrm>
          </p:grpSpPr>
          <p:sp>
            <p:nvSpPr>
              <p:cNvPr id="6825" name="Google Shape;6825;p66"/>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6"/>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6"/>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66"/>
            <p:cNvGrpSpPr/>
            <p:nvPr/>
          </p:nvGrpSpPr>
          <p:grpSpPr>
            <a:xfrm>
              <a:off x="5261100" y="4072075"/>
              <a:ext cx="450600" cy="145800"/>
              <a:chOff x="705975" y="2364450"/>
              <a:chExt cx="450600" cy="145800"/>
            </a:xfrm>
          </p:grpSpPr>
          <p:sp>
            <p:nvSpPr>
              <p:cNvPr id="6829" name="Google Shape;6829;p66"/>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6"/>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6"/>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32" name="Google Shape;6832;p66"/>
          <p:cNvGrpSpPr/>
          <p:nvPr/>
        </p:nvGrpSpPr>
        <p:grpSpPr>
          <a:xfrm>
            <a:off x="4040500" y="1514525"/>
            <a:ext cx="876000" cy="1208625"/>
            <a:chOff x="4040500" y="3876725"/>
            <a:chExt cx="876000" cy="1208625"/>
          </a:xfrm>
        </p:grpSpPr>
        <p:sp>
          <p:nvSpPr>
            <p:cNvPr id="6833" name="Google Shape;6833;p66"/>
            <p:cNvSpPr txBox="1"/>
            <p:nvPr/>
          </p:nvSpPr>
          <p:spPr>
            <a:xfrm>
              <a:off x="4253200" y="455855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a</a:t>
              </a:r>
              <a:endParaRPr sz="2200">
                <a:solidFill>
                  <a:srgbClr val="000000"/>
                </a:solidFill>
                <a:latin typeface="Helvetica Neue"/>
                <a:ea typeface="Helvetica Neue"/>
                <a:cs typeface="Helvetica Neue"/>
                <a:sym typeface="Helvetica Neue"/>
              </a:endParaRPr>
            </a:p>
          </p:txBody>
        </p:sp>
        <p:grpSp>
          <p:nvGrpSpPr>
            <p:cNvPr id="6834" name="Google Shape;6834;p66"/>
            <p:cNvGrpSpPr/>
            <p:nvPr/>
          </p:nvGrpSpPr>
          <p:grpSpPr>
            <a:xfrm>
              <a:off x="4253200" y="4453075"/>
              <a:ext cx="450600" cy="145800"/>
              <a:chOff x="705975" y="2364450"/>
              <a:chExt cx="450600" cy="145800"/>
            </a:xfrm>
          </p:grpSpPr>
          <p:sp>
            <p:nvSpPr>
              <p:cNvPr id="6835" name="Google Shape;6835;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38" name="Google Shape;6838;p66"/>
            <p:cNvCxnSpPr>
              <a:endCxn id="6839" idx="2"/>
            </p:cNvCxnSpPr>
            <p:nvPr/>
          </p:nvCxnSpPr>
          <p:spPr>
            <a:xfrm rot="10800000">
              <a:off x="4478500" y="420462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839" name="Google Shape;6839;p66"/>
            <p:cNvSpPr/>
            <p:nvPr/>
          </p:nvSpPr>
          <p:spPr>
            <a:xfrm>
              <a:off x="4040500" y="387672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grpSp>
      <p:grpSp>
        <p:nvGrpSpPr>
          <p:cNvPr id="6840" name="Google Shape;6840;p66"/>
          <p:cNvGrpSpPr/>
          <p:nvPr/>
        </p:nvGrpSpPr>
        <p:grpSpPr>
          <a:xfrm>
            <a:off x="4748500" y="1326276"/>
            <a:ext cx="1158600" cy="1396874"/>
            <a:chOff x="4748500" y="3688476"/>
            <a:chExt cx="1158600" cy="1396874"/>
          </a:xfrm>
        </p:grpSpPr>
        <p:sp>
          <p:nvSpPr>
            <p:cNvPr id="6841" name="Google Shape;6841;p66"/>
            <p:cNvSpPr txBox="1"/>
            <p:nvPr/>
          </p:nvSpPr>
          <p:spPr>
            <a:xfrm>
              <a:off x="5243800" y="455855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b</a:t>
              </a:r>
              <a:endParaRPr sz="2200">
                <a:solidFill>
                  <a:srgbClr val="000000"/>
                </a:solidFill>
                <a:latin typeface="Helvetica Neue"/>
                <a:ea typeface="Helvetica Neue"/>
                <a:cs typeface="Helvetica Neue"/>
                <a:sym typeface="Helvetica Neue"/>
              </a:endParaRPr>
            </a:p>
          </p:txBody>
        </p:sp>
        <p:grpSp>
          <p:nvGrpSpPr>
            <p:cNvPr id="6842" name="Google Shape;6842;p66"/>
            <p:cNvGrpSpPr/>
            <p:nvPr/>
          </p:nvGrpSpPr>
          <p:grpSpPr>
            <a:xfrm>
              <a:off x="5243800" y="4453075"/>
              <a:ext cx="450600" cy="145800"/>
              <a:chOff x="705975" y="2364450"/>
              <a:chExt cx="450600" cy="145800"/>
            </a:xfrm>
          </p:grpSpPr>
          <p:sp>
            <p:nvSpPr>
              <p:cNvPr id="6843" name="Google Shape;6843;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46" name="Google Shape;6846;p66"/>
            <p:cNvCxnSpPr>
              <a:endCxn id="6847" idx="2"/>
            </p:cNvCxnSpPr>
            <p:nvPr/>
          </p:nvCxnSpPr>
          <p:spPr>
            <a:xfrm rot="10800000">
              <a:off x="5469100" y="420462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847" name="Google Shape;6847;p66"/>
            <p:cNvSpPr/>
            <p:nvPr/>
          </p:nvSpPr>
          <p:spPr>
            <a:xfrm>
              <a:off x="5031100" y="387672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cxnSp>
          <p:nvCxnSpPr>
            <p:cNvPr id="6848" name="Google Shape;6848;p66"/>
            <p:cNvCxnSpPr>
              <a:stCxn id="6839" idx="3"/>
              <a:endCxn id="6847" idx="1"/>
            </p:cNvCxnSpPr>
            <p:nvPr/>
          </p:nvCxnSpPr>
          <p:spPr>
            <a:xfrm>
              <a:off x="4916500" y="4040675"/>
              <a:ext cx="114600" cy="0"/>
            </a:xfrm>
            <a:prstGeom prst="straightConnector1">
              <a:avLst/>
            </a:prstGeom>
            <a:noFill/>
            <a:ln cap="flat" cmpd="sng" w="19050">
              <a:solidFill>
                <a:srgbClr val="000000"/>
              </a:solidFill>
              <a:prstDash val="solid"/>
              <a:round/>
              <a:headEnd len="med" w="med" type="none"/>
              <a:tailEnd len="med" w="med" type="triangle"/>
            </a:ln>
          </p:spPr>
        </p:cxnSp>
        <p:grpSp>
          <p:nvGrpSpPr>
            <p:cNvPr id="6849" name="Google Shape;6849;p66"/>
            <p:cNvGrpSpPr/>
            <p:nvPr/>
          </p:nvGrpSpPr>
          <p:grpSpPr>
            <a:xfrm>
              <a:off x="4748500" y="3688476"/>
              <a:ext cx="450600" cy="145800"/>
              <a:chOff x="705975" y="2364450"/>
              <a:chExt cx="450600" cy="145800"/>
            </a:xfrm>
          </p:grpSpPr>
          <p:sp>
            <p:nvSpPr>
              <p:cNvPr id="6850" name="Google Shape;6850;p6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53" name="Google Shape;6853;p66"/>
          <p:cNvSpPr txBox="1"/>
          <p:nvPr/>
        </p:nvSpPr>
        <p:spPr>
          <a:xfrm>
            <a:off x="6234400" y="219635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c</a:t>
            </a:r>
            <a:endParaRPr sz="2200">
              <a:solidFill>
                <a:srgbClr val="000000"/>
              </a:solidFill>
              <a:latin typeface="Helvetica Neue"/>
              <a:ea typeface="Helvetica Neue"/>
              <a:cs typeface="Helvetica Neue"/>
              <a:sym typeface="Helvetica Neue"/>
            </a:endParaRPr>
          </a:p>
        </p:txBody>
      </p:sp>
      <p:grpSp>
        <p:nvGrpSpPr>
          <p:cNvPr id="6854" name="Google Shape;6854;p66"/>
          <p:cNvGrpSpPr/>
          <p:nvPr/>
        </p:nvGrpSpPr>
        <p:grpSpPr>
          <a:xfrm>
            <a:off x="6234400" y="2090875"/>
            <a:ext cx="450600" cy="145800"/>
            <a:chOff x="705975" y="2364450"/>
            <a:chExt cx="450600" cy="145800"/>
          </a:xfrm>
        </p:grpSpPr>
        <p:sp>
          <p:nvSpPr>
            <p:cNvPr id="6855" name="Google Shape;6855;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58" name="Google Shape;6858;p66"/>
          <p:cNvCxnSpPr>
            <a:endCxn id="6859" idx="2"/>
          </p:cNvCxnSpPr>
          <p:nvPr/>
        </p:nvCxnSpPr>
        <p:spPr>
          <a:xfrm rot="10800000">
            <a:off x="6459700" y="184242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859" name="Google Shape;6859;p66"/>
          <p:cNvSpPr/>
          <p:nvPr/>
        </p:nvSpPr>
        <p:spPr>
          <a:xfrm>
            <a:off x="6021700" y="151452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sp>
        <p:nvSpPr>
          <p:cNvPr id="6860" name="Google Shape;6860;p66"/>
          <p:cNvSpPr txBox="1"/>
          <p:nvPr/>
        </p:nvSpPr>
        <p:spPr>
          <a:xfrm>
            <a:off x="7225000" y="219635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d</a:t>
            </a:r>
            <a:endParaRPr sz="2200">
              <a:solidFill>
                <a:srgbClr val="000000"/>
              </a:solidFill>
              <a:latin typeface="Helvetica Neue"/>
              <a:ea typeface="Helvetica Neue"/>
              <a:cs typeface="Helvetica Neue"/>
              <a:sym typeface="Helvetica Neue"/>
            </a:endParaRPr>
          </a:p>
        </p:txBody>
      </p:sp>
      <p:grpSp>
        <p:nvGrpSpPr>
          <p:cNvPr id="6861" name="Google Shape;6861;p66"/>
          <p:cNvGrpSpPr/>
          <p:nvPr/>
        </p:nvGrpSpPr>
        <p:grpSpPr>
          <a:xfrm>
            <a:off x="7225000" y="2090875"/>
            <a:ext cx="450600" cy="145800"/>
            <a:chOff x="705975" y="2364450"/>
            <a:chExt cx="450600" cy="145800"/>
          </a:xfrm>
        </p:grpSpPr>
        <p:sp>
          <p:nvSpPr>
            <p:cNvPr id="6862" name="Google Shape;6862;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65" name="Google Shape;6865;p66"/>
          <p:cNvCxnSpPr>
            <a:endCxn id="6866" idx="2"/>
          </p:cNvCxnSpPr>
          <p:nvPr/>
        </p:nvCxnSpPr>
        <p:spPr>
          <a:xfrm rot="10800000">
            <a:off x="7450300" y="184242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866" name="Google Shape;6866;p66"/>
          <p:cNvSpPr/>
          <p:nvPr/>
        </p:nvSpPr>
        <p:spPr>
          <a:xfrm>
            <a:off x="7012300" y="151452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cxnSp>
        <p:nvCxnSpPr>
          <p:cNvPr id="6867" name="Google Shape;6867;p66"/>
          <p:cNvCxnSpPr>
            <a:stCxn id="6847" idx="3"/>
            <a:endCxn id="6859" idx="1"/>
          </p:cNvCxnSpPr>
          <p:nvPr/>
        </p:nvCxnSpPr>
        <p:spPr>
          <a:xfrm>
            <a:off x="5907100" y="1678475"/>
            <a:ext cx="114600" cy="0"/>
          </a:xfrm>
          <a:prstGeom prst="straightConnector1">
            <a:avLst/>
          </a:prstGeom>
          <a:noFill/>
          <a:ln cap="flat" cmpd="sng" w="19050">
            <a:solidFill>
              <a:srgbClr val="000000"/>
            </a:solidFill>
            <a:prstDash val="solid"/>
            <a:round/>
            <a:headEnd len="med" w="med" type="none"/>
            <a:tailEnd len="med" w="med" type="triangle"/>
          </a:ln>
        </p:spPr>
      </p:cxnSp>
      <p:cxnSp>
        <p:nvCxnSpPr>
          <p:cNvPr id="6868" name="Google Shape;6868;p66"/>
          <p:cNvCxnSpPr>
            <a:stCxn id="6859" idx="3"/>
            <a:endCxn id="6866" idx="1"/>
          </p:cNvCxnSpPr>
          <p:nvPr/>
        </p:nvCxnSpPr>
        <p:spPr>
          <a:xfrm>
            <a:off x="6897700" y="1678475"/>
            <a:ext cx="114600" cy="0"/>
          </a:xfrm>
          <a:prstGeom prst="straightConnector1">
            <a:avLst/>
          </a:prstGeom>
          <a:noFill/>
          <a:ln cap="flat" cmpd="sng" w="19050">
            <a:solidFill>
              <a:srgbClr val="000000"/>
            </a:solidFill>
            <a:prstDash val="solid"/>
            <a:round/>
            <a:headEnd len="med" w="med" type="none"/>
            <a:tailEnd len="med" w="med" type="triangle"/>
          </a:ln>
        </p:spPr>
      </p:cxnSp>
      <p:grpSp>
        <p:nvGrpSpPr>
          <p:cNvPr id="6869" name="Google Shape;6869;p66"/>
          <p:cNvGrpSpPr/>
          <p:nvPr/>
        </p:nvGrpSpPr>
        <p:grpSpPr>
          <a:xfrm>
            <a:off x="5739100" y="1326276"/>
            <a:ext cx="450600" cy="145800"/>
            <a:chOff x="705975" y="2364450"/>
            <a:chExt cx="450600" cy="145800"/>
          </a:xfrm>
        </p:grpSpPr>
        <p:sp>
          <p:nvSpPr>
            <p:cNvPr id="6870" name="Google Shape;6870;p6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66"/>
          <p:cNvGrpSpPr/>
          <p:nvPr/>
        </p:nvGrpSpPr>
        <p:grpSpPr>
          <a:xfrm>
            <a:off x="6729700" y="1326276"/>
            <a:ext cx="450600" cy="145800"/>
            <a:chOff x="705975" y="2364450"/>
            <a:chExt cx="450600" cy="145800"/>
          </a:xfrm>
        </p:grpSpPr>
        <p:sp>
          <p:nvSpPr>
            <p:cNvPr id="6874" name="Google Shape;6874;p6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6"/>
          <p:cNvGrpSpPr/>
          <p:nvPr/>
        </p:nvGrpSpPr>
        <p:grpSpPr>
          <a:xfrm>
            <a:off x="7720300" y="1326276"/>
            <a:ext cx="1158600" cy="1311074"/>
            <a:chOff x="7720300" y="3688476"/>
            <a:chExt cx="1158600" cy="1311074"/>
          </a:xfrm>
        </p:grpSpPr>
        <p:sp>
          <p:nvSpPr>
            <p:cNvPr id="6878" name="Google Shape;6878;p66"/>
            <p:cNvSpPr txBox="1"/>
            <p:nvPr/>
          </p:nvSpPr>
          <p:spPr>
            <a:xfrm>
              <a:off x="8149575" y="4634750"/>
              <a:ext cx="593100" cy="3648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[EOS]</a:t>
              </a:r>
              <a:endParaRPr sz="2200">
                <a:solidFill>
                  <a:srgbClr val="000000"/>
                </a:solidFill>
                <a:latin typeface="Helvetica Neue"/>
                <a:ea typeface="Helvetica Neue"/>
                <a:cs typeface="Helvetica Neue"/>
                <a:sym typeface="Helvetica Neue"/>
              </a:endParaRPr>
            </a:p>
          </p:txBody>
        </p:sp>
        <p:grpSp>
          <p:nvGrpSpPr>
            <p:cNvPr id="6879" name="Google Shape;6879;p66"/>
            <p:cNvGrpSpPr/>
            <p:nvPr/>
          </p:nvGrpSpPr>
          <p:grpSpPr>
            <a:xfrm>
              <a:off x="8215600" y="4453075"/>
              <a:ext cx="450600" cy="145800"/>
              <a:chOff x="705975" y="2364450"/>
              <a:chExt cx="450600" cy="145800"/>
            </a:xfrm>
          </p:grpSpPr>
          <p:sp>
            <p:nvSpPr>
              <p:cNvPr id="6880" name="Google Shape;6880;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83" name="Google Shape;6883;p66"/>
            <p:cNvCxnSpPr>
              <a:endCxn id="6884" idx="2"/>
            </p:cNvCxnSpPr>
            <p:nvPr/>
          </p:nvCxnSpPr>
          <p:spPr>
            <a:xfrm rot="10800000">
              <a:off x="8440900" y="420462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884" name="Google Shape;6884;p66"/>
            <p:cNvSpPr/>
            <p:nvPr/>
          </p:nvSpPr>
          <p:spPr>
            <a:xfrm>
              <a:off x="8002900" y="387672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cxnSp>
          <p:nvCxnSpPr>
            <p:cNvPr id="6885" name="Google Shape;6885;p66"/>
            <p:cNvCxnSpPr>
              <a:endCxn id="6884" idx="1"/>
            </p:cNvCxnSpPr>
            <p:nvPr/>
          </p:nvCxnSpPr>
          <p:spPr>
            <a:xfrm>
              <a:off x="7888300" y="4040675"/>
              <a:ext cx="114600" cy="0"/>
            </a:xfrm>
            <a:prstGeom prst="straightConnector1">
              <a:avLst/>
            </a:prstGeom>
            <a:noFill/>
            <a:ln cap="flat" cmpd="sng" w="19050">
              <a:solidFill>
                <a:srgbClr val="000000"/>
              </a:solidFill>
              <a:prstDash val="solid"/>
              <a:round/>
              <a:headEnd len="med" w="med" type="none"/>
              <a:tailEnd len="med" w="med" type="triangle"/>
            </a:ln>
          </p:spPr>
        </p:cxnSp>
        <p:grpSp>
          <p:nvGrpSpPr>
            <p:cNvPr id="6886" name="Google Shape;6886;p66"/>
            <p:cNvGrpSpPr/>
            <p:nvPr/>
          </p:nvGrpSpPr>
          <p:grpSpPr>
            <a:xfrm>
              <a:off x="7720300" y="3688476"/>
              <a:ext cx="450600" cy="145800"/>
              <a:chOff x="705975" y="2364450"/>
              <a:chExt cx="450600" cy="145800"/>
            </a:xfrm>
          </p:grpSpPr>
          <p:sp>
            <p:nvSpPr>
              <p:cNvPr id="6887" name="Google Shape;6887;p6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0" name="Google Shape;6890;p66"/>
          <p:cNvGrpSpPr/>
          <p:nvPr/>
        </p:nvGrpSpPr>
        <p:grpSpPr>
          <a:xfrm>
            <a:off x="4806900" y="3778600"/>
            <a:ext cx="3457623" cy="1403725"/>
            <a:chOff x="4806900" y="3778600"/>
            <a:chExt cx="3457623" cy="1403725"/>
          </a:xfrm>
        </p:grpSpPr>
        <p:sp>
          <p:nvSpPr>
            <p:cNvPr id="6891" name="Google Shape;6891;p66"/>
            <p:cNvSpPr txBox="1"/>
            <p:nvPr/>
          </p:nvSpPr>
          <p:spPr>
            <a:xfrm>
              <a:off x="5604950" y="4655525"/>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d</a:t>
              </a:r>
              <a:endParaRPr sz="2200">
                <a:solidFill>
                  <a:srgbClr val="000000"/>
                </a:solidFill>
                <a:latin typeface="Helvetica Neue"/>
                <a:ea typeface="Helvetica Neue"/>
                <a:cs typeface="Helvetica Neue"/>
                <a:sym typeface="Helvetica Neue"/>
              </a:endParaRPr>
            </a:p>
          </p:txBody>
        </p:sp>
        <p:grpSp>
          <p:nvGrpSpPr>
            <p:cNvPr id="6892" name="Google Shape;6892;p66"/>
            <p:cNvGrpSpPr/>
            <p:nvPr/>
          </p:nvGrpSpPr>
          <p:grpSpPr>
            <a:xfrm>
              <a:off x="5604950" y="4550050"/>
              <a:ext cx="450600" cy="145800"/>
              <a:chOff x="705975" y="2364450"/>
              <a:chExt cx="450600" cy="145800"/>
            </a:xfrm>
          </p:grpSpPr>
          <p:sp>
            <p:nvSpPr>
              <p:cNvPr id="6893" name="Google Shape;6893;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96" name="Google Shape;6896;p66"/>
            <p:cNvCxnSpPr>
              <a:endCxn id="6897" idx="2"/>
            </p:cNvCxnSpPr>
            <p:nvPr/>
          </p:nvCxnSpPr>
          <p:spPr>
            <a:xfrm rot="10800000">
              <a:off x="5830250" y="4301600"/>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897" name="Google Shape;6897;p66"/>
            <p:cNvSpPr/>
            <p:nvPr/>
          </p:nvSpPr>
          <p:spPr>
            <a:xfrm>
              <a:off x="5392250" y="3973700"/>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grpSp>
          <p:nvGrpSpPr>
            <p:cNvPr id="6898" name="Google Shape;6898;p66"/>
            <p:cNvGrpSpPr/>
            <p:nvPr/>
          </p:nvGrpSpPr>
          <p:grpSpPr>
            <a:xfrm>
              <a:off x="5109650" y="3785451"/>
              <a:ext cx="450600" cy="145800"/>
              <a:chOff x="705975" y="2364450"/>
              <a:chExt cx="450600" cy="145800"/>
            </a:xfrm>
          </p:grpSpPr>
          <p:sp>
            <p:nvSpPr>
              <p:cNvPr id="6899" name="Google Shape;6899;p6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2" name="Google Shape;6902;p66"/>
            <p:cNvSpPr txBox="1"/>
            <p:nvPr/>
          </p:nvSpPr>
          <p:spPr>
            <a:xfrm>
              <a:off x="4806900" y="377860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a:t>
              </a:r>
              <a:endParaRPr sz="2200">
                <a:solidFill>
                  <a:srgbClr val="000000"/>
                </a:solidFill>
                <a:latin typeface="Helvetica Neue"/>
                <a:ea typeface="Helvetica Neue"/>
                <a:cs typeface="Helvetica Neue"/>
                <a:sym typeface="Helvetica Neue"/>
              </a:endParaRPr>
            </a:p>
          </p:txBody>
        </p:sp>
        <p:sp>
          <p:nvSpPr>
            <p:cNvPr id="6903" name="Google Shape;6903;p66"/>
            <p:cNvSpPr txBox="1"/>
            <p:nvPr/>
          </p:nvSpPr>
          <p:spPr>
            <a:xfrm>
              <a:off x="6610623" y="4653860"/>
              <a:ext cx="450600" cy="526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e</a:t>
              </a:r>
              <a:endParaRPr sz="2200">
                <a:solidFill>
                  <a:srgbClr val="000000"/>
                </a:solidFill>
                <a:latin typeface="Helvetica Neue"/>
                <a:ea typeface="Helvetica Neue"/>
                <a:cs typeface="Helvetica Neue"/>
                <a:sym typeface="Helvetica Neue"/>
              </a:endParaRPr>
            </a:p>
          </p:txBody>
        </p:sp>
        <p:grpSp>
          <p:nvGrpSpPr>
            <p:cNvPr id="6904" name="Google Shape;6904;p66"/>
            <p:cNvGrpSpPr/>
            <p:nvPr/>
          </p:nvGrpSpPr>
          <p:grpSpPr>
            <a:xfrm>
              <a:off x="6610623" y="4548385"/>
              <a:ext cx="450600" cy="145800"/>
              <a:chOff x="705975" y="2364450"/>
              <a:chExt cx="450600" cy="145800"/>
            </a:xfrm>
          </p:grpSpPr>
          <p:sp>
            <p:nvSpPr>
              <p:cNvPr id="6905" name="Google Shape;6905;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08" name="Google Shape;6908;p66"/>
            <p:cNvCxnSpPr>
              <a:endCxn id="6909" idx="2"/>
            </p:cNvCxnSpPr>
            <p:nvPr/>
          </p:nvCxnSpPr>
          <p:spPr>
            <a:xfrm rot="10800000">
              <a:off x="6835923" y="429993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909" name="Google Shape;6909;p66"/>
            <p:cNvSpPr/>
            <p:nvPr/>
          </p:nvSpPr>
          <p:spPr>
            <a:xfrm>
              <a:off x="6397923" y="397203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cxnSp>
          <p:nvCxnSpPr>
            <p:cNvPr id="6910" name="Google Shape;6910;p66"/>
            <p:cNvCxnSpPr>
              <a:endCxn id="6909" idx="1"/>
            </p:cNvCxnSpPr>
            <p:nvPr/>
          </p:nvCxnSpPr>
          <p:spPr>
            <a:xfrm>
              <a:off x="6283323" y="4135985"/>
              <a:ext cx="114600" cy="0"/>
            </a:xfrm>
            <a:prstGeom prst="straightConnector1">
              <a:avLst/>
            </a:prstGeom>
            <a:noFill/>
            <a:ln cap="flat" cmpd="sng" w="19050">
              <a:solidFill>
                <a:srgbClr val="000000"/>
              </a:solidFill>
              <a:prstDash val="solid"/>
              <a:round/>
              <a:headEnd len="med" w="med" type="none"/>
              <a:tailEnd len="med" w="med" type="triangle"/>
            </a:ln>
          </p:spPr>
        </p:cxnSp>
        <p:grpSp>
          <p:nvGrpSpPr>
            <p:cNvPr id="6911" name="Google Shape;6911;p66"/>
            <p:cNvGrpSpPr/>
            <p:nvPr/>
          </p:nvGrpSpPr>
          <p:grpSpPr>
            <a:xfrm>
              <a:off x="6115323" y="3783786"/>
              <a:ext cx="450600" cy="145800"/>
              <a:chOff x="705975" y="2364450"/>
              <a:chExt cx="450600" cy="145800"/>
            </a:xfrm>
          </p:grpSpPr>
          <p:sp>
            <p:nvSpPr>
              <p:cNvPr id="6912" name="Google Shape;6912;p6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66"/>
            <p:cNvGrpSpPr/>
            <p:nvPr/>
          </p:nvGrpSpPr>
          <p:grpSpPr>
            <a:xfrm>
              <a:off x="7105923" y="3783786"/>
              <a:ext cx="1158600" cy="1311074"/>
              <a:chOff x="7720300" y="3688476"/>
              <a:chExt cx="1158600" cy="1311074"/>
            </a:xfrm>
          </p:grpSpPr>
          <p:sp>
            <p:nvSpPr>
              <p:cNvPr id="6916" name="Google Shape;6916;p66"/>
              <p:cNvSpPr txBox="1"/>
              <p:nvPr/>
            </p:nvSpPr>
            <p:spPr>
              <a:xfrm>
                <a:off x="8149575" y="4634750"/>
                <a:ext cx="593100" cy="3648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ctr">
                  <a:lnSpc>
                    <a:spcPct val="115000"/>
                  </a:lnSpc>
                  <a:spcBef>
                    <a:spcPts val="0"/>
                  </a:spcBef>
                  <a:spcAft>
                    <a:spcPts val="1200"/>
                  </a:spcAft>
                  <a:buNone/>
                </a:pPr>
                <a:r>
                  <a:rPr lang="en" sz="2200">
                    <a:latin typeface="Helvetica Neue"/>
                    <a:ea typeface="Helvetica Neue"/>
                    <a:cs typeface="Helvetica Neue"/>
                    <a:sym typeface="Helvetica Neue"/>
                  </a:rPr>
                  <a:t>[EOS]</a:t>
                </a:r>
                <a:endParaRPr sz="2200">
                  <a:solidFill>
                    <a:srgbClr val="000000"/>
                  </a:solidFill>
                  <a:latin typeface="Helvetica Neue"/>
                  <a:ea typeface="Helvetica Neue"/>
                  <a:cs typeface="Helvetica Neue"/>
                  <a:sym typeface="Helvetica Neue"/>
                </a:endParaRPr>
              </a:p>
            </p:txBody>
          </p:sp>
          <p:grpSp>
            <p:nvGrpSpPr>
              <p:cNvPr id="6917" name="Google Shape;6917;p66"/>
              <p:cNvGrpSpPr/>
              <p:nvPr/>
            </p:nvGrpSpPr>
            <p:grpSpPr>
              <a:xfrm>
                <a:off x="8215600" y="4453075"/>
                <a:ext cx="450600" cy="145800"/>
                <a:chOff x="705975" y="2364450"/>
                <a:chExt cx="450600" cy="145800"/>
              </a:xfrm>
            </p:grpSpPr>
            <p:sp>
              <p:nvSpPr>
                <p:cNvPr id="6918" name="Google Shape;6918;p66"/>
                <p:cNvSpPr/>
                <p:nvPr/>
              </p:nvSpPr>
              <p:spPr>
                <a:xfrm>
                  <a:off x="7059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6"/>
                <p:cNvSpPr/>
                <p:nvPr/>
              </p:nvSpPr>
              <p:spPr>
                <a:xfrm>
                  <a:off x="8583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6"/>
                <p:cNvSpPr/>
                <p:nvPr/>
              </p:nvSpPr>
              <p:spPr>
                <a:xfrm>
                  <a:off x="1010775" y="2364450"/>
                  <a:ext cx="145800" cy="145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21" name="Google Shape;6921;p66"/>
              <p:cNvCxnSpPr>
                <a:endCxn id="6922" idx="2"/>
              </p:cNvCxnSpPr>
              <p:nvPr/>
            </p:nvCxnSpPr>
            <p:spPr>
              <a:xfrm rot="10800000">
                <a:off x="8440900" y="4204625"/>
                <a:ext cx="3900" cy="210300"/>
              </a:xfrm>
              <a:prstGeom prst="straightConnector1">
                <a:avLst/>
              </a:prstGeom>
              <a:noFill/>
              <a:ln cap="flat" cmpd="sng" w="19050">
                <a:solidFill>
                  <a:srgbClr val="000000"/>
                </a:solidFill>
                <a:prstDash val="solid"/>
                <a:round/>
                <a:headEnd len="med" w="med" type="none"/>
                <a:tailEnd len="med" w="med" type="triangle"/>
              </a:ln>
            </p:spPr>
          </p:cxnSp>
          <p:sp>
            <p:nvSpPr>
              <p:cNvPr id="6922" name="Google Shape;6922;p66"/>
              <p:cNvSpPr/>
              <p:nvPr/>
            </p:nvSpPr>
            <p:spPr>
              <a:xfrm>
                <a:off x="8002900" y="3876725"/>
                <a:ext cx="876000" cy="327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Enc</a:t>
                </a:r>
                <a:endParaRPr sz="2200">
                  <a:latin typeface="Helvetica Neue"/>
                  <a:ea typeface="Helvetica Neue"/>
                  <a:cs typeface="Helvetica Neue"/>
                  <a:sym typeface="Helvetica Neue"/>
                </a:endParaRPr>
              </a:p>
            </p:txBody>
          </p:sp>
          <p:cxnSp>
            <p:nvCxnSpPr>
              <p:cNvPr id="6923" name="Google Shape;6923;p66"/>
              <p:cNvCxnSpPr>
                <a:endCxn id="6922" idx="1"/>
              </p:cNvCxnSpPr>
              <p:nvPr/>
            </p:nvCxnSpPr>
            <p:spPr>
              <a:xfrm>
                <a:off x="7888300" y="4040675"/>
                <a:ext cx="114600" cy="0"/>
              </a:xfrm>
              <a:prstGeom prst="straightConnector1">
                <a:avLst/>
              </a:prstGeom>
              <a:noFill/>
              <a:ln cap="flat" cmpd="sng" w="19050">
                <a:solidFill>
                  <a:srgbClr val="000000"/>
                </a:solidFill>
                <a:prstDash val="solid"/>
                <a:round/>
                <a:headEnd len="med" w="med" type="none"/>
                <a:tailEnd len="med" w="med" type="triangle"/>
              </a:ln>
            </p:spPr>
          </p:cxnSp>
          <p:grpSp>
            <p:nvGrpSpPr>
              <p:cNvPr id="6924" name="Google Shape;6924;p66"/>
              <p:cNvGrpSpPr/>
              <p:nvPr/>
            </p:nvGrpSpPr>
            <p:grpSpPr>
              <a:xfrm>
                <a:off x="7720300" y="3688476"/>
                <a:ext cx="450600" cy="145800"/>
                <a:chOff x="705975" y="2364450"/>
                <a:chExt cx="450600" cy="145800"/>
              </a:xfrm>
            </p:grpSpPr>
            <p:sp>
              <p:nvSpPr>
                <p:cNvPr id="6925" name="Google Shape;6925;p6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28" name="Google Shape;6928;p66"/>
          <p:cNvSpPr txBox="1"/>
          <p:nvPr/>
        </p:nvSpPr>
        <p:spPr>
          <a:xfrm>
            <a:off x="3203700" y="2556300"/>
            <a:ext cx="59397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RNN creates one </a:t>
            </a:r>
            <a:r>
              <a:rPr i="1" lang="en" sz="2200">
                <a:latin typeface="Helvetica Neue"/>
                <a:ea typeface="Helvetica Neue"/>
                <a:cs typeface="Helvetica Neue"/>
                <a:sym typeface="Helvetica Neue"/>
              </a:rPr>
              <a:t>state</a:t>
            </a:r>
            <a:r>
              <a:rPr lang="en" sz="2200">
                <a:latin typeface="Helvetica Neue"/>
                <a:ea typeface="Helvetica Neue"/>
                <a:cs typeface="Helvetica Neue"/>
                <a:sym typeface="Helvetica Neue"/>
              </a:rPr>
              <a:t> per input</a:t>
            </a:r>
            <a:endParaRPr sz="2200">
              <a:latin typeface="Helvetica Neue"/>
              <a:ea typeface="Helvetica Neue"/>
              <a:cs typeface="Helvetica Neue"/>
              <a:sym typeface="Helvetica Neue"/>
            </a:endParaRPr>
          </a:p>
          <a:p>
            <a:pPr indent="-368300" lvl="0" marL="457200" rtl="0" algn="l">
              <a:spcBef>
                <a:spcPts val="0"/>
              </a:spcBef>
              <a:spcAft>
                <a:spcPts val="0"/>
              </a:spcAft>
              <a:buSzPts val="2200"/>
              <a:buFont typeface="Helvetica Neue"/>
              <a:buChar char="●"/>
            </a:pPr>
            <a:r>
              <a:rPr lang="en" sz="2200">
                <a:latin typeface="Helvetica Neue"/>
                <a:ea typeface="Helvetica Neue"/>
                <a:cs typeface="Helvetica Neue"/>
                <a:sym typeface="Helvetica Neue"/>
              </a:rPr>
              <a:t>Transformer inputs are interdependent</a:t>
            </a:r>
            <a:endParaRPr sz="22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1"/>
                                        </p:tgtEl>
                                        <p:attrNameLst>
                                          <p:attrName>style.visibility</p:attrName>
                                        </p:attrNameLst>
                                      </p:cBhvr>
                                      <p:to>
                                        <p:strVal val="visible"/>
                                      </p:to>
                                    </p:set>
                                    <p:animEffect filter="fade" transition="in">
                                      <p:cBhvr>
                                        <p:cTn dur="1000"/>
                                        <p:tgtEl>
                                          <p:spTgt spid="6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2"/>
                                        </p:tgtEl>
                                        <p:attrNameLst>
                                          <p:attrName>style.visibility</p:attrName>
                                        </p:attrNameLst>
                                      </p:cBhvr>
                                      <p:to>
                                        <p:strVal val="visible"/>
                                      </p:to>
                                    </p:set>
                                    <p:animEffect filter="fade" transition="in">
                                      <p:cBhvr>
                                        <p:cTn dur="1000"/>
                                        <p:tgtEl>
                                          <p:spTgt spid="6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0"/>
                                        </p:tgtEl>
                                        <p:attrNameLst>
                                          <p:attrName>style.visibility</p:attrName>
                                        </p:attrNameLst>
                                      </p:cBhvr>
                                      <p:to>
                                        <p:strVal val="visible"/>
                                      </p:to>
                                    </p:set>
                                    <p:animEffect filter="fade" transition="in">
                                      <p:cBhvr>
                                        <p:cTn dur="1000"/>
                                        <p:tgtEl>
                                          <p:spTgt spid="6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8">
                                            <p:txEl>
                                              <p:pRg end="0" st="0"/>
                                            </p:txEl>
                                          </p:spTgt>
                                        </p:tgtEl>
                                        <p:attrNameLst>
                                          <p:attrName>style.visibility</p:attrName>
                                        </p:attrNameLst>
                                      </p:cBhvr>
                                      <p:to>
                                        <p:strVal val="visible"/>
                                      </p:to>
                                    </p:set>
                                    <p:animEffect filter="fade" transition="in">
                                      <p:cBhvr>
                                        <p:cTn dur="1000"/>
                                        <p:tgtEl>
                                          <p:spTgt spid="69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8">
                                            <p:txEl>
                                              <p:pRg end="1" st="1"/>
                                            </p:txEl>
                                          </p:spTgt>
                                        </p:tgtEl>
                                        <p:attrNameLst>
                                          <p:attrName>style.visibility</p:attrName>
                                        </p:attrNameLst>
                                      </p:cBhvr>
                                      <p:to>
                                        <p:strVal val="visible"/>
                                      </p:to>
                                    </p:set>
                                    <p:animEffect filter="fade" transition="in">
                                      <p:cBhvr>
                                        <p:cTn dur="1000"/>
                                        <p:tgtEl>
                                          <p:spTgt spid="692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2" name="Shape 6932"/>
        <p:cNvGrpSpPr/>
        <p:nvPr/>
      </p:nvGrpSpPr>
      <p:grpSpPr>
        <a:xfrm>
          <a:off x="0" y="0"/>
          <a:ext cx="0" cy="0"/>
          <a:chOff x="0" y="0"/>
          <a:chExt cx="0" cy="0"/>
        </a:xfrm>
      </p:grpSpPr>
      <p:sp>
        <p:nvSpPr>
          <p:cNvPr id="6933" name="Google Shape;693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cares if there’s a state?</a:t>
            </a:r>
            <a:endParaRPr/>
          </a:p>
        </p:txBody>
      </p:sp>
      <p:sp>
        <p:nvSpPr>
          <p:cNvPr id="6934" name="Google Shape;6934;p67"/>
          <p:cNvSpPr txBox="1"/>
          <p:nvPr>
            <p:ph idx="1" type="body"/>
          </p:nvPr>
        </p:nvSpPr>
        <p:spPr>
          <a:xfrm>
            <a:off x="311700" y="1152475"/>
            <a:ext cx="8520600" cy="3778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RNN operates on a sequence and compresses each input into a continually refined </a:t>
            </a:r>
            <a:r>
              <a:rPr i="1" lang="en"/>
              <a:t>state </a:t>
            </a:r>
            <a:r>
              <a:rPr lang="en"/>
              <a:t>from which to decode</a:t>
            </a:r>
            <a:endParaRPr/>
          </a:p>
          <a:p>
            <a:pPr indent="-368300" lvl="1" marL="914400" rtl="0" algn="l">
              <a:spcBef>
                <a:spcPts val="0"/>
              </a:spcBef>
              <a:spcAft>
                <a:spcPts val="0"/>
              </a:spcAft>
              <a:buSzPts val="2200"/>
              <a:buChar char="○"/>
            </a:pPr>
            <a:r>
              <a:rPr lang="en"/>
              <a:t>Word sequences [e.g., Machine Translation]</a:t>
            </a:r>
            <a:endParaRPr/>
          </a:p>
          <a:p>
            <a:pPr indent="-368300" lvl="1" marL="914400" rtl="0" algn="l">
              <a:spcBef>
                <a:spcPts val="0"/>
              </a:spcBef>
              <a:spcAft>
                <a:spcPts val="0"/>
              </a:spcAft>
              <a:buSzPts val="2200"/>
              <a:buChar char="○"/>
            </a:pPr>
            <a:r>
              <a:rPr lang="en"/>
              <a:t>Image sequences [e.g., Video Understanding; VLN]</a:t>
            </a:r>
            <a:endParaRPr/>
          </a:p>
          <a:p>
            <a:pPr indent="-368300" lvl="1" marL="914400" rtl="0" algn="l">
              <a:spcBef>
                <a:spcPts val="0"/>
              </a:spcBef>
              <a:spcAft>
                <a:spcPts val="0"/>
              </a:spcAft>
              <a:buSzPts val="2200"/>
              <a:buChar char="○"/>
            </a:pPr>
            <a:r>
              <a:rPr i="1" lang="en"/>
              <a:t>Assumption</a:t>
            </a:r>
            <a:r>
              <a:rPr lang="en"/>
              <a:t>: state sufficiently represents the entire past</a:t>
            </a:r>
            <a:endParaRPr/>
          </a:p>
          <a:p>
            <a:pPr indent="-368300" lvl="0" marL="457200" rtl="0" algn="l">
              <a:spcBef>
                <a:spcPts val="0"/>
              </a:spcBef>
              <a:spcAft>
                <a:spcPts val="0"/>
              </a:spcAft>
              <a:buSzPts val="2200"/>
              <a:buChar char="●"/>
            </a:pPr>
            <a:r>
              <a:rPr lang="en"/>
              <a:t>Transformer operates on a set, compresses the whole set interdependently into an embedding from which to decode</a:t>
            </a:r>
            <a:endParaRPr/>
          </a:p>
          <a:p>
            <a:pPr indent="-368300" lvl="1" marL="914400" rtl="0" algn="l">
              <a:spcBef>
                <a:spcPts val="0"/>
              </a:spcBef>
              <a:spcAft>
                <a:spcPts val="0"/>
              </a:spcAft>
              <a:buSzPts val="2200"/>
              <a:buChar char="○"/>
            </a:pPr>
            <a:r>
              <a:rPr lang="en"/>
              <a:t>Spatially and temporally embedded inputs (words, regions)</a:t>
            </a:r>
            <a:endParaRPr/>
          </a:p>
          <a:p>
            <a:pPr indent="-368300" lvl="1" marL="914400" rtl="0" algn="l">
              <a:spcBef>
                <a:spcPts val="0"/>
              </a:spcBef>
              <a:spcAft>
                <a:spcPts val="0"/>
              </a:spcAft>
              <a:buSzPts val="2200"/>
              <a:buChar char="○"/>
            </a:pPr>
            <a:r>
              <a:rPr i="1" lang="en"/>
              <a:t>Assumption</a:t>
            </a:r>
            <a:r>
              <a:rPr lang="en"/>
              <a:t>: all output depends on all input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4">
                                            <p:txEl>
                                              <p:pRg end="0" st="0"/>
                                            </p:txEl>
                                          </p:spTgt>
                                        </p:tgtEl>
                                        <p:attrNameLst>
                                          <p:attrName>style.visibility</p:attrName>
                                        </p:attrNameLst>
                                      </p:cBhvr>
                                      <p:to>
                                        <p:strVal val="visible"/>
                                      </p:to>
                                    </p:set>
                                    <p:animEffect filter="fade" transition="in">
                                      <p:cBhvr>
                                        <p:cTn dur="1000"/>
                                        <p:tgtEl>
                                          <p:spTgt spid="69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4">
                                            <p:txEl>
                                              <p:pRg end="1" st="1"/>
                                            </p:txEl>
                                          </p:spTgt>
                                        </p:tgtEl>
                                        <p:attrNameLst>
                                          <p:attrName>style.visibility</p:attrName>
                                        </p:attrNameLst>
                                      </p:cBhvr>
                                      <p:to>
                                        <p:strVal val="visible"/>
                                      </p:to>
                                    </p:set>
                                    <p:animEffect filter="fade" transition="in">
                                      <p:cBhvr>
                                        <p:cTn dur="1000"/>
                                        <p:tgtEl>
                                          <p:spTgt spid="69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4">
                                            <p:txEl>
                                              <p:pRg end="2" st="2"/>
                                            </p:txEl>
                                          </p:spTgt>
                                        </p:tgtEl>
                                        <p:attrNameLst>
                                          <p:attrName>style.visibility</p:attrName>
                                        </p:attrNameLst>
                                      </p:cBhvr>
                                      <p:to>
                                        <p:strVal val="visible"/>
                                      </p:to>
                                    </p:set>
                                    <p:animEffect filter="fade" transition="in">
                                      <p:cBhvr>
                                        <p:cTn dur="1000"/>
                                        <p:tgtEl>
                                          <p:spTgt spid="69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4">
                                            <p:txEl>
                                              <p:pRg end="3" st="3"/>
                                            </p:txEl>
                                          </p:spTgt>
                                        </p:tgtEl>
                                        <p:attrNameLst>
                                          <p:attrName>style.visibility</p:attrName>
                                        </p:attrNameLst>
                                      </p:cBhvr>
                                      <p:to>
                                        <p:strVal val="visible"/>
                                      </p:to>
                                    </p:set>
                                    <p:animEffect filter="fade" transition="in">
                                      <p:cBhvr>
                                        <p:cTn dur="1000"/>
                                        <p:tgtEl>
                                          <p:spTgt spid="69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4">
                                            <p:txEl>
                                              <p:pRg end="4" st="4"/>
                                            </p:txEl>
                                          </p:spTgt>
                                        </p:tgtEl>
                                        <p:attrNameLst>
                                          <p:attrName>style.visibility</p:attrName>
                                        </p:attrNameLst>
                                      </p:cBhvr>
                                      <p:to>
                                        <p:strVal val="visible"/>
                                      </p:to>
                                    </p:set>
                                    <p:animEffect filter="fade" transition="in">
                                      <p:cBhvr>
                                        <p:cTn dur="1000"/>
                                        <p:tgtEl>
                                          <p:spTgt spid="69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4">
                                            <p:txEl>
                                              <p:pRg end="5" st="5"/>
                                            </p:txEl>
                                          </p:spTgt>
                                        </p:tgtEl>
                                        <p:attrNameLst>
                                          <p:attrName>style.visibility</p:attrName>
                                        </p:attrNameLst>
                                      </p:cBhvr>
                                      <p:to>
                                        <p:strVal val="visible"/>
                                      </p:to>
                                    </p:set>
                                    <p:animEffect filter="fade" transition="in">
                                      <p:cBhvr>
                                        <p:cTn dur="1000"/>
                                        <p:tgtEl>
                                          <p:spTgt spid="69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4">
                                            <p:txEl>
                                              <p:pRg end="6" st="6"/>
                                            </p:txEl>
                                          </p:spTgt>
                                        </p:tgtEl>
                                        <p:attrNameLst>
                                          <p:attrName>style.visibility</p:attrName>
                                        </p:attrNameLst>
                                      </p:cBhvr>
                                      <p:to>
                                        <p:strVal val="visible"/>
                                      </p:to>
                                    </p:set>
                                    <p:animEffect filter="fade" transition="in">
                                      <p:cBhvr>
                                        <p:cTn dur="1000"/>
                                        <p:tgtEl>
                                          <p:spTgt spid="693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8" name="Shape 6938"/>
        <p:cNvGrpSpPr/>
        <p:nvPr/>
      </p:nvGrpSpPr>
      <p:grpSpPr>
        <a:xfrm>
          <a:off x="0" y="0"/>
          <a:ext cx="0" cy="0"/>
          <a:chOff x="0" y="0"/>
          <a:chExt cx="0" cy="0"/>
        </a:xfrm>
      </p:grpSpPr>
      <p:sp>
        <p:nvSpPr>
          <p:cNvPr id="6939" name="Google Shape;6939;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cares if there’s a state?</a:t>
            </a:r>
            <a:endParaRPr/>
          </a:p>
        </p:txBody>
      </p:sp>
      <p:sp>
        <p:nvSpPr>
          <p:cNvPr id="6940" name="Google Shape;6940;p68"/>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Let’s look at an ALFRED example</a:t>
            </a:r>
            <a:endParaRPr/>
          </a:p>
        </p:txBody>
      </p:sp>
      <p:sp>
        <p:nvSpPr>
          <p:cNvPr id="6941" name="Google Shape;6941;p68"/>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https://askforalfred.com/?vid=42478</a:t>
            </a:r>
            <a:r>
              <a:rPr lang="en"/>
              <a:t> </a:t>
            </a:r>
            <a:endParaRPr/>
          </a:p>
        </p:txBody>
      </p:sp>
      <p:sp>
        <p:nvSpPr>
          <p:cNvPr id="6942" name="Google Shape;6942;p68"/>
          <p:cNvSpPr txBox="1"/>
          <p:nvPr/>
        </p:nvSpPr>
        <p:spPr>
          <a:xfrm>
            <a:off x="159300" y="1707350"/>
            <a:ext cx="351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Helvetica Neue"/>
                <a:ea typeface="Helvetica Neue"/>
                <a:cs typeface="Helvetica Neue"/>
                <a:sym typeface="Helvetica Neue"/>
              </a:rPr>
              <a:t>Goal: </a:t>
            </a:r>
            <a:r>
              <a:rPr lang="en" sz="1200">
                <a:latin typeface="Helvetica Neue"/>
                <a:ea typeface="Helvetica Neue"/>
                <a:cs typeface="Helvetica Neue"/>
                <a:sym typeface="Helvetica Neue"/>
              </a:rPr>
              <a:t>Put a cold egg in the sink.</a:t>
            </a:r>
            <a:endParaRPr sz="1200">
              <a:latin typeface="Helvetica Neue"/>
              <a:ea typeface="Helvetica Neue"/>
              <a:cs typeface="Helvetica Neue"/>
              <a:sym typeface="Helvetica Neue"/>
            </a:endParaRPr>
          </a:p>
        </p:txBody>
      </p:sp>
      <p:sp>
        <p:nvSpPr>
          <p:cNvPr id="6943" name="Google Shape;6943;p68"/>
          <p:cNvSpPr txBox="1"/>
          <p:nvPr/>
        </p:nvSpPr>
        <p:spPr>
          <a:xfrm>
            <a:off x="159300" y="1962150"/>
            <a:ext cx="876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Helvetica Neue"/>
                <a:ea typeface="Helvetica Neue"/>
                <a:cs typeface="Helvetica Neue"/>
                <a:sym typeface="Helvetica Neue"/>
              </a:rPr>
              <a:t>Inst: </a:t>
            </a:r>
            <a:br>
              <a:rPr i="1" lang="en" sz="1200">
                <a:latin typeface="Helvetica Neue"/>
                <a:ea typeface="Helvetica Neue"/>
                <a:cs typeface="Helvetica Neue"/>
                <a:sym typeface="Helvetica Neue"/>
              </a:rPr>
            </a:br>
            <a:r>
              <a:rPr i="1" lang="en" sz="1200">
                <a:latin typeface="Helvetica Neue"/>
                <a:ea typeface="Helvetica Neue"/>
                <a:cs typeface="Helvetica Neue"/>
                <a:sym typeface="Helvetica Neue"/>
              </a:rPr>
              <a:t> </a:t>
            </a:r>
            <a:r>
              <a:rPr lang="en" sz="1200">
                <a:latin typeface="Helvetica Neue"/>
                <a:ea typeface="Helvetica Neue"/>
                <a:cs typeface="Helvetica Neue"/>
                <a:sym typeface="Helvetica Neue"/>
              </a:rPr>
              <a:t>Cross the kitchen, go between the counter and the stove, then turn to the right and face the sink.</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 Pick up the egg from in the sink.</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 Bring the egg with you to go face the white fridge.</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 Open the fridge and put the egg inside, close the door and let it get cool, then take the egg back out of the fridge.</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 Bring the egg with you and go back over to face the sink.</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 Put the egg back in the sink.</a:t>
            </a:r>
            <a:endParaRPr sz="1200">
              <a:latin typeface="Helvetica Neue"/>
              <a:ea typeface="Helvetica Neue"/>
              <a:cs typeface="Helvetica Neue"/>
              <a:sym typeface="Helvetica Neue"/>
            </a:endParaRPr>
          </a:p>
        </p:txBody>
      </p:sp>
      <p:grpSp>
        <p:nvGrpSpPr>
          <p:cNvPr id="6944" name="Google Shape;6944;p68"/>
          <p:cNvGrpSpPr/>
          <p:nvPr/>
        </p:nvGrpSpPr>
        <p:grpSpPr>
          <a:xfrm>
            <a:off x="117738" y="3553500"/>
            <a:ext cx="8908575" cy="927724"/>
            <a:chOff x="117738" y="3553500"/>
            <a:chExt cx="8908575" cy="927724"/>
          </a:xfrm>
        </p:grpSpPr>
        <p:pic>
          <p:nvPicPr>
            <p:cNvPr id="6945" name="Google Shape;6945;p68"/>
            <p:cNvPicPr preferRelativeResize="0"/>
            <p:nvPr/>
          </p:nvPicPr>
          <p:blipFill>
            <a:blip r:embed="rId4">
              <a:alphaModFix/>
            </a:blip>
            <a:stretch>
              <a:fillRect/>
            </a:stretch>
          </p:blipFill>
          <p:spPr>
            <a:xfrm>
              <a:off x="3116530" y="3553500"/>
              <a:ext cx="954407" cy="922174"/>
            </a:xfrm>
            <a:prstGeom prst="rect">
              <a:avLst/>
            </a:prstGeom>
            <a:noFill/>
            <a:ln>
              <a:noFill/>
            </a:ln>
          </p:spPr>
        </p:pic>
        <p:pic>
          <p:nvPicPr>
            <p:cNvPr id="6946" name="Google Shape;6946;p68"/>
            <p:cNvPicPr preferRelativeResize="0"/>
            <p:nvPr/>
          </p:nvPicPr>
          <p:blipFill>
            <a:blip r:embed="rId5">
              <a:alphaModFix/>
            </a:blip>
            <a:stretch>
              <a:fillRect/>
            </a:stretch>
          </p:blipFill>
          <p:spPr>
            <a:xfrm>
              <a:off x="117738" y="3553500"/>
              <a:ext cx="958386" cy="922175"/>
            </a:xfrm>
            <a:prstGeom prst="rect">
              <a:avLst/>
            </a:prstGeom>
            <a:noFill/>
            <a:ln>
              <a:noFill/>
            </a:ln>
          </p:spPr>
        </p:pic>
        <p:pic>
          <p:nvPicPr>
            <p:cNvPr id="6947" name="Google Shape;6947;p68"/>
            <p:cNvPicPr preferRelativeResize="0"/>
            <p:nvPr/>
          </p:nvPicPr>
          <p:blipFill>
            <a:blip r:embed="rId6">
              <a:alphaModFix/>
            </a:blip>
            <a:stretch>
              <a:fillRect/>
            </a:stretch>
          </p:blipFill>
          <p:spPr>
            <a:xfrm>
              <a:off x="1136403" y="3553500"/>
              <a:ext cx="961007" cy="922168"/>
            </a:xfrm>
            <a:prstGeom prst="rect">
              <a:avLst/>
            </a:prstGeom>
            <a:noFill/>
            <a:ln>
              <a:noFill/>
            </a:ln>
          </p:spPr>
        </p:pic>
        <p:pic>
          <p:nvPicPr>
            <p:cNvPr id="6948" name="Google Shape;6948;p68"/>
            <p:cNvPicPr preferRelativeResize="0"/>
            <p:nvPr/>
          </p:nvPicPr>
          <p:blipFill>
            <a:blip r:embed="rId7">
              <a:alphaModFix/>
            </a:blip>
            <a:stretch>
              <a:fillRect/>
            </a:stretch>
          </p:blipFill>
          <p:spPr>
            <a:xfrm>
              <a:off x="2133573" y="3553500"/>
              <a:ext cx="946796" cy="922175"/>
            </a:xfrm>
            <a:prstGeom prst="rect">
              <a:avLst/>
            </a:prstGeom>
            <a:noFill/>
            <a:ln>
              <a:noFill/>
            </a:ln>
          </p:spPr>
        </p:pic>
        <p:pic>
          <p:nvPicPr>
            <p:cNvPr id="6949" name="Google Shape;6949;p68"/>
            <p:cNvPicPr preferRelativeResize="0"/>
            <p:nvPr/>
          </p:nvPicPr>
          <p:blipFill>
            <a:blip r:embed="rId8">
              <a:alphaModFix/>
            </a:blip>
            <a:stretch>
              <a:fillRect/>
            </a:stretch>
          </p:blipFill>
          <p:spPr>
            <a:xfrm>
              <a:off x="4107101" y="3553500"/>
              <a:ext cx="956173" cy="922173"/>
            </a:xfrm>
            <a:prstGeom prst="rect">
              <a:avLst/>
            </a:prstGeom>
            <a:noFill/>
            <a:ln>
              <a:noFill/>
            </a:ln>
          </p:spPr>
        </p:pic>
        <p:pic>
          <p:nvPicPr>
            <p:cNvPr id="6950" name="Google Shape;6950;p68"/>
            <p:cNvPicPr preferRelativeResize="0"/>
            <p:nvPr/>
          </p:nvPicPr>
          <p:blipFill>
            <a:blip r:embed="rId4">
              <a:alphaModFix/>
            </a:blip>
            <a:stretch>
              <a:fillRect/>
            </a:stretch>
          </p:blipFill>
          <p:spPr>
            <a:xfrm>
              <a:off x="5099439" y="3553500"/>
              <a:ext cx="954407" cy="922174"/>
            </a:xfrm>
            <a:prstGeom prst="rect">
              <a:avLst/>
            </a:prstGeom>
            <a:noFill/>
            <a:ln>
              <a:noFill/>
            </a:ln>
          </p:spPr>
        </p:pic>
        <p:pic>
          <p:nvPicPr>
            <p:cNvPr id="6951" name="Google Shape;6951;p68"/>
            <p:cNvPicPr preferRelativeResize="0"/>
            <p:nvPr/>
          </p:nvPicPr>
          <p:blipFill>
            <a:blip r:embed="rId8">
              <a:alphaModFix/>
            </a:blip>
            <a:stretch>
              <a:fillRect/>
            </a:stretch>
          </p:blipFill>
          <p:spPr>
            <a:xfrm>
              <a:off x="6090008" y="3559045"/>
              <a:ext cx="956173" cy="922173"/>
            </a:xfrm>
            <a:prstGeom prst="rect">
              <a:avLst/>
            </a:prstGeom>
            <a:noFill/>
            <a:ln>
              <a:noFill/>
            </a:ln>
          </p:spPr>
        </p:pic>
        <p:pic>
          <p:nvPicPr>
            <p:cNvPr id="6952" name="Google Shape;6952;p68"/>
            <p:cNvPicPr preferRelativeResize="0"/>
            <p:nvPr/>
          </p:nvPicPr>
          <p:blipFill>
            <a:blip r:embed="rId7">
              <a:alphaModFix/>
            </a:blip>
            <a:stretch>
              <a:fillRect/>
            </a:stretch>
          </p:blipFill>
          <p:spPr>
            <a:xfrm>
              <a:off x="7082347" y="3559045"/>
              <a:ext cx="946796" cy="922175"/>
            </a:xfrm>
            <a:prstGeom prst="rect">
              <a:avLst/>
            </a:prstGeom>
            <a:noFill/>
            <a:ln>
              <a:noFill/>
            </a:ln>
          </p:spPr>
        </p:pic>
        <p:pic>
          <p:nvPicPr>
            <p:cNvPr id="6953" name="Google Shape;6953;p68"/>
            <p:cNvPicPr preferRelativeResize="0"/>
            <p:nvPr/>
          </p:nvPicPr>
          <p:blipFill>
            <a:blip r:embed="rId6">
              <a:alphaModFix/>
            </a:blip>
            <a:stretch>
              <a:fillRect/>
            </a:stretch>
          </p:blipFill>
          <p:spPr>
            <a:xfrm>
              <a:off x="8065306" y="3559056"/>
              <a:ext cx="961007" cy="92216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2"/>
                                        </p:tgtEl>
                                        <p:attrNameLst>
                                          <p:attrName>style.visibility</p:attrName>
                                        </p:attrNameLst>
                                      </p:cBhvr>
                                      <p:to>
                                        <p:strVal val="visible"/>
                                      </p:to>
                                    </p:set>
                                    <p:animEffect filter="fade" transition="in">
                                      <p:cBhvr>
                                        <p:cTn dur="1000"/>
                                        <p:tgtEl>
                                          <p:spTgt spid="6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3"/>
                                        </p:tgtEl>
                                        <p:attrNameLst>
                                          <p:attrName>style.visibility</p:attrName>
                                        </p:attrNameLst>
                                      </p:cBhvr>
                                      <p:to>
                                        <p:strVal val="visible"/>
                                      </p:to>
                                    </p:set>
                                    <p:animEffect filter="fade" transition="in">
                                      <p:cBhvr>
                                        <p:cTn dur="1000"/>
                                        <p:tgtEl>
                                          <p:spTgt spid="6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4"/>
                                        </p:tgtEl>
                                        <p:attrNameLst>
                                          <p:attrName>style.visibility</p:attrName>
                                        </p:attrNameLst>
                                      </p:cBhvr>
                                      <p:to>
                                        <p:strVal val="visible"/>
                                      </p:to>
                                    </p:set>
                                    <p:animEffect filter="fade" transition="in">
                                      <p:cBhvr>
                                        <p:cTn dur="1000"/>
                                        <p:tgtEl>
                                          <p:spTgt spid="6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7" name="Shape 6957"/>
        <p:cNvGrpSpPr/>
        <p:nvPr/>
      </p:nvGrpSpPr>
      <p:grpSpPr>
        <a:xfrm>
          <a:off x="0" y="0"/>
          <a:ext cx="0" cy="0"/>
          <a:chOff x="0" y="0"/>
          <a:chExt cx="0" cy="0"/>
        </a:xfrm>
      </p:grpSpPr>
      <p:sp>
        <p:nvSpPr>
          <p:cNvPr id="6958" name="Google Shape;6958;p69"/>
          <p:cNvSpPr/>
          <p:nvPr/>
        </p:nvSpPr>
        <p:spPr>
          <a:xfrm flipH="1" rot="-10798735">
            <a:off x="6912950" y="3458519"/>
            <a:ext cx="1630200" cy="1166100"/>
          </a:xfrm>
          <a:prstGeom prst="rtTriangle">
            <a:avLst/>
          </a:prstGeom>
          <a:solidFill>
            <a:srgbClr val="F3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9"/>
          <p:cNvSpPr/>
          <p:nvPr/>
        </p:nvSpPr>
        <p:spPr>
          <a:xfrm flipH="1" rot="-10798738">
            <a:off x="6908175" y="1820117"/>
            <a:ext cx="1635000" cy="2761500"/>
          </a:xfrm>
          <a:prstGeom prst="rtTriangle">
            <a:avLst/>
          </a:prstGeom>
          <a:solidFill>
            <a:srgbClr val="FFF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cares if there’s a state?</a:t>
            </a:r>
            <a:endParaRPr/>
          </a:p>
        </p:txBody>
      </p:sp>
      <p:sp>
        <p:nvSpPr>
          <p:cNvPr id="6961" name="Google Shape;6961;p69"/>
          <p:cNvSpPr txBox="1"/>
          <p:nvPr>
            <p:ph idx="1" type="body"/>
          </p:nvPr>
        </p:nvSpPr>
        <p:spPr>
          <a:xfrm>
            <a:off x="311700" y="1152475"/>
            <a:ext cx="5134500" cy="5727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Probably your compute constraints</a:t>
            </a:r>
            <a:endParaRPr/>
          </a:p>
        </p:txBody>
      </p:sp>
      <p:sp>
        <p:nvSpPr>
          <p:cNvPr id="6962" name="Google Shape;6962;p69"/>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https://askforalfred.com/?vid=42478</a:t>
            </a:r>
            <a:r>
              <a:rPr lang="en"/>
              <a:t> </a:t>
            </a:r>
            <a:endParaRPr/>
          </a:p>
        </p:txBody>
      </p:sp>
      <p:sp>
        <p:nvSpPr>
          <p:cNvPr id="6963" name="Google Shape;6963;p69"/>
          <p:cNvSpPr/>
          <p:nvPr/>
        </p:nvSpPr>
        <p:spPr>
          <a:xfrm>
            <a:off x="7028200" y="3450188"/>
            <a:ext cx="2030400" cy="526800"/>
          </a:xfrm>
          <a:prstGeom prst="rect">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RNN</a:t>
            </a:r>
            <a:endParaRPr sz="2200">
              <a:latin typeface="Helvetica Neue"/>
              <a:ea typeface="Helvetica Neue"/>
              <a:cs typeface="Helvetica Neue"/>
              <a:sym typeface="Helvetica Neue"/>
            </a:endParaRPr>
          </a:p>
        </p:txBody>
      </p:sp>
      <p:sp>
        <p:nvSpPr>
          <p:cNvPr id="6964" name="Google Shape;6964;p69"/>
          <p:cNvSpPr/>
          <p:nvPr/>
        </p:nvSpPr>
        <p:spPr>
          <a:xfrm>
            <a:off x="7028200" y="1776538"/>
            <a:ext cx="2030400" cy="526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Transformer</a:t>
            </a:r>
            <a:endParaRPr sz="2200">
              <a:latin typeface="Helvetica Neue"/>
              <a:ea typeface="Helvetica Neue"/>
              <a:cs typeface="Helvetica Neue"/>
              <a:sym typeface="Helvetica Neue"/>
            </a:endParaRPr>
          </a:p>
        </p:txBody>
      </p:sp>
      <p:grpSp>
        <p:nvGrpSpPr>
          <p:cNvPr id="6965" name="Google Shape;6965;p69"/>
          <p:cNvGrpSpPr/>
          <p:nvPr/>
        </p:nvGrpSpPr>
        <p:grpSpPr>
          <a:xfrm>
            <a:off x="124225" y="1707350"/>
            <a:ext cx="6903875" cy="1722875"/>
            <a:chOff x="124225" y="1707350"/>
            <a:chExt cx="6903875" cy="1722875"/>
          </a:xfrm>
        </p:grpSpPr>
        <p:sp>
          <p:nvSpPr>
            <p:cNvPr id="6966" name="Google Shape;6966;p69"/>
            <p:cNvSpPr txBox="1"/>
            <p:nvPr/>
          </p:nvSpPr>
          <p:spPr>
            <a:xfrm>
              <a:off x="159300" y="1962150"/>
              <a:ext cx="686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Helvetica Neue"/>
                  <a:ea typeface="Helvetica Neue"/>
                  <a:cs typeface="Helvetica Neue"/>
                  <a:sym typeface="Helvetica Neue"/>
                </a:rPr>
                <a:t>Inst: </a:t>
              </a:r>
              <a:br>
                <a:rPr i="1" lang="en" sz="1200">
                  <a:latin typeface="Helvetica Neue"/>
                  <a:ea typeface="Helvetica Neue"/>
                  <a:cs typeface="Helvetica Neue"/>
                  <a:sym typeface="Helvetica Neue"/>
                </a:rPr>
              </a:br>
              <a:r>
                <a:rPr i="1" lang="en" sz="1200">
                  <a:latin typeface="Helvetica Neue"/>
                  <a:ea typeface="Helvetica Neue"/>
                  <a:cs typeface="Helvetica Neue"/>
                  <a:sym typeface="Helvetica Neue"/>
                </a:rPr>
                <a:t> </a:t>
              </a:r>
              <a:r>
                <a:rPr lang="en" sz="1200">
                  <a:latin typeface="Helvetica Neue"/>
                  <a:ea typeface="Helvetica Neue"/>
                  <a:cs typeface="Helvetica Neue"/>
                  <a:sym typeface="Helvetica Neue"/>
                </a:rPr>
                <a:t>Cross the kitchen, go between the counter and the stove, then turn to the right and face the sink.</a:t>
              </a:r>
              <a:endParaRPr sz="1200">
                <a:latin typeface="Helvetica Neue"/>
                <a:ea typeface="Helvetica Neue"/>
                <a:cs typeface="Helvetica Neue"/>
                <a:sym typeface="Helvetica Neue"/>
              </a:endParaRPr>
            </a:p>
          </p:txBody>
        </p:sp>
        <p:sp>
          <p:nvSpPr>
            <p:cNvPr id="6967" name="Google Shape;6967;p69"/>
            <p:cNvSpPr txBox="1"/>
            <p:nvPr/>
          </p:nvSpPr>
          <p:spPr>
            <a:xfrm>
              <a:off x="159300" y="1707350"/>
              <a:ext cx="351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Helvetica Neue"/>
                  <a:ea typeface="Helvetica Neue"/>
                  <a:cs typeface="Helvetica Neue"/>
                  <a:sym typeface="Helvetica Neue"/>
                </a:rPr>
                <a:t>Goal: </a:t>
              </a:r>
              <a:r>
                <a:rPr lang="en" sz="1200">
                  <a:latin typeface="Helvetica Neue"/>
                  <a:ea typeface="Helvetica Neue"/>
                  <a:cs typeface="Helvetica Neue"/>
                  <a:sym typeface="Helvetica Neue"/>
                </a:rPr>
                <a:t>Put a cold egg in the sink.</a:t>
              </a:r>
              <a:endParaRPr sz="1200">
                <a:latin typeface="Helvetica Neue"/>
                <a:ea typeface="Helvetica Neue"/>
                <a:cs typeface="Helvetica Neue"/>
                <a:sym typeface="Helvetica Neue"/>
              </a:endParaRPr>
            </a:p>
          </p:txBody>
        </p:sp>
        <p:sp>
          <p:nvSpPr>
            <p:cNvPr id="6968" name="Google Shape;6968;p69"/>
            <p:cNvSpPr/>
            <p:nvPr/>
          </p:nvSpPr>
          <p:spPr>
            <a:xfrm>
              <a:off x="124225" y="1772425"/>
              <a:ext cx="6783900" cy="165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Helvetica Neue"/>
                  <a:ea typeface="Helvetica Neue"/>
                  <a:cs typeface="Helvetica Neue"/>
                  <a:sym typeface="Helvetica Neue"/>
                </a:rPr>
                <a:t>… t-1</a:t>
              </a:r>
              <a:endParaRPr b="1">
                <a:latin typeface="Helvetica Neue"/>
                <a:ea typeface="Helvetica Neue"/>
                <a:cs typeface="Helvetica Neue"/>
                <a:sym typeface="Helvetica Neue"/>
              </a:endParaRPr>
            </a:p>
          </p:txBody>
        </p:sp>
        <p:pic>
          <p:nvPicPr>
            <p:cNvPr id="6969" name="Google Shape;6969;p69"/>
            <p:cNvPicPr preferRelativeResize="0"/>
            <p:nvPr/>
          </p:nvPicPr>
          <p:blipFill>
            <a:blip r:embed="rId4">
              <a:alphaModFix/>
            </a:blip>
            <a:stretch>
              <a:fillRect/>
            </a:stretch>
          </p:blipFill>
          <p:spPr>
            <a:xfrm>
              <a:off x="270138" y="2486700"/>
              <a:ext cx="958386" cy="922175"/>
            </a:xfrm>
            <a:prstGeom prst="rect">
              <a:avLst/>
            </a:prstGeom>
            <a:noFill/>
            <a:ln>
              <a:noFill/>
            </a:ln>
          </p:spPr>
        </p:pic>
      </p:grpSp>
      <p:grpSp>
        <p:nvGrpSpPr>
          <p:cNvPr id="6970" name="Google Shape;6970;p69"/>
          <p:cNvGrpSpPr/>
          <p:nvPr/>
        </p:nvGrpSpPr>
        <p:grpSpPr>
          <a:xfrm>
            <a:off x="124225" y="3355825"/>
            <a:ext cx="6783900" cy="1268700"/>
            <a:chOff x="124225" y="3355825"/>
            <a:chExt cx="6783900" cy="1268700"/>
          </a:xfrm>
        </p:grpSpPr>
        <p:sp>
          <p:nvSpPr>
            <p:cNvPr id="6971" name="Google Shape;6971;p69"/>
            <p:cNvSpPr/>
            <p:nvPr/>
          </p:nvSpPr>
          <p:spPr>
            <a:xfrm>
              <a:off x="124225" y="3430225"/>
              <a:ext cx="6783900" cy="11943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Helvetica Neue"/>
                  <a:ea typeface="Helvetica Neue"/>
                  <a:cs typeface="Helvetica Neue"/>
                  <a:sym typeface="Helvetica Neue"/>
                </a:rPr>
                <a:t>t</a:t>
              </a:r>
              <a:endParaRPr b="1">
                <a:latin typeface="Helvetica Neue"/>
                <a:ea typeface="Helvetica Neue"/>
                <a:cs typeface="Helvetica Neue"/>
                <a:sym typeface="Helvetica Neue"/>
              </a:endParaRPr>
            </a:p>
          </p:txBody>
        </p:sp>
        <p:sp>
          <p:nvSpPr>
            <p:cNvPr id="6972" name="Google Shape;6972;p69"/>
            <p:cNvSpPr txBox="1"/>
            <p:nvPr/>
          </p:nvSpPr>
          <p:spPr>
            <a:xfrm>
              <a:off x="193100" y="33558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elvetica Neue"/>
                  <a:ea typeface="Helvetica Neue"/>
                  <a:cs typeface="Helvetica Neue"/>
                  <a:sym typeface="Helvetica Neue"/>
                </a:rPr>
                <a:t>Pick up the egg from in the sink.</a:t>
              </a:r>
              <a:endParaRPr/>
            </a:p>
          </p:txBody>
        </p:sp>
        <p:pic>
          <p:nvPicPr>
            <p:cNvPr id="6973" name="Google Shape;6973;p69"/>
            <p:cNvPicPr preferRelativeResize="0"/>
            <p:nvPr/>
          </p:nvPicPr>
          <p:blipFill>
            <a:blip r:embed="rId5">
              <a:alphaModFix/>
            </a:blip>
            <a:stretch>
              <a:fillRect/>
            </a:stretch>
          </p:blipFill>
          <p:spPr>
            <a:xfrm>
              <a:off x="264761" y="3629700"/>
              <a:ext cx="961007" cy="92216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5"/>
                                        </p:tgtEl>
                                        <p:attrNameLst>
                                          <p:attrName>style.visibility</p:attrName>
                                        </p:attrNameLst>
                                      </p:cBhvr>
                                      <p:to>
                                        <p:strVal val="visible"/>
                                      </p:to>
                                    </p:set>
                                    <p:animEffect filter="fade" transition="in">
                                      <p:cBhvr>
                                        <p:cTn dur="1000"/>
                                        <p:tgtEl>
                                          <p:spTgt spid="6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0"/>
                                        </p:tgtEl>
                                        <p:attrNameLst>
                                          <p:attrName>style.visibility</p:attrName>
                                        </p:attrNameLst>
                                      </p:cBhvr>
                                      <p:to>
                                        <p:strVal val="visible"/>
                                      </p:to>
                                    </p:set>
                                    <p:animEffect filter="fade" transition="in">
                                      <p:cBhvr>
                                        <p:cTn dur="1000"/>
                                        <p:tgtEl>
                                          <p:spTgt spid="69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3"/>
                                        </p:tgtEl>
                                        <p:attrNameLst>
                                          <p:attrName>style.visibility</p:attrName>
                                        </p:attrNameLst>
                                      </p:cBhvr>
                                      <p:to>
                                        <p:strVal val="visible"/>
                                      </p:to>
                                    </p:set>
                                    <p:animEffect filter="fade" transition="in">
                                      <p:cBhvr>
                                        <p:cTn dur="1000"/>
                                        <p:tgtEl>
                                          <p:spTgt spid="6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8"/>
                                        </p:tgtEl>
                                        <p:attrNameLst>
                                          <p:attrName>style.visibility</p:attrName>
                                        </p:attrNameLst>
                                      </p:cBhvr>
                                      <p:to>
                                        <p:strVal val="visible"/>
                                      </p:to>
                                    </p:set>
                                    <p:animEffect filter="fade" transition="in">
                                      <p:cBhvr>
                                        <p:cTn dur="1000"/>
                                        <p:tgtEl>
                                          <p:spTgt spid="6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4"/>
                                        </p:tgtEl>
                                        <p:attrNameLst>
                                          <p:attrName>style.visibility</p:attrName>
                                        </p:attrNameLst>
                                      </p:cBhvr>
                                      <p:to>
                                        <p:strVal val="visible"/>
                                      </p:to>
                                    </p:set>
                                    <p:animEffect filter="fade" transition="in">
                                      <p:cBhvr>
                                        <p:cTn dur="1000"/>
                                        <p:tgtEl>
                                          <p:spTgt spid="6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9"/>
                                        </p:tgtEl>
                                        <p:attrNameLst>
                                          <p:attrName>style.visibility</p:attrName>
                                        </p:attrNameLst>
                                      </p:cBhvr>
                                      <p:to>
                                        <p:strVal val="visible"/>
                                      </p:to>
                                    </p:set>
                                    <p:animEffect filter="fade" transition="in">
                                      <p:cBhvr>
                                        <p:cTn dur="1000"/>
                                        <p:tgtEl>
                                          <p:spTgt spid="6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7" name="Shape 6977"/>
        <p:cNvGrpSpPr/>
        <p:nvPr/>
      </p:nvGrpSpPr>
      <p:grpSpPr>
        <a:xfrm>
          <a:off x="0" y="0"/>
          <a:ext cx="0" cy="0"/>
          <a:chOff x="0" y="0"/>
          <a:chExt cx="0" cy="0"/>
        </a:xfrm>
      </p:grpSpPr>
      <p:sp>
        <p:nvSpPr>
          <p:cNvPr id="6978" name="Google Shape;6978;p70"/>
          <p:cNvSpPr/>
          <p:nvPr/>
        </p:nvSpPr>
        <p:spPr>
          <a:xfrm flipH="1" rot="-10798735">
            <a:off x="6912950" y="3434871"/>
            <a:ext cx="1630200" cy="1166100"/>
          </a:xfrm>
          <a:prstGeom prst="rtTriangle">
            <a:avLst/>
          </a:prstGeom>
          <a:solidFill>
            <a:srgbClr val="F3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0"/>
          <p:cNvSpPr/>
          <p:nvPr/>
        </p:nvSpPr>
        <p:spPr>
          <a:xfrm flipH="1" rot="-10798738">
            <a:off x="6908175" y="1058227"/>
            <a:ext cx="1635000" cy="3552000"/>
          </a:xfrm>
          <a:prstGeom prst="rtTriangle">
            <a:avLst/>
          </a:prstGeom>
          <a:solidFill>
            <a:srgbClr val="FFF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i="1" lang="en"/>
              <a:t>quality</a:t>
            </a:r>
            <a:r>
              <a:rPr lang="en"/>
              <a:t> of your learned state can be crucial</a:t>
            </a:r>
            <a:endParaRPr/>
          </a:p>
        </p:txBody>
      </p:sp>
      <p:sp>
        <p:nvSpPr>
          <p:cNvPr id="6981" name="Google Shape;6981;p70"/>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https://askforalfred.com/?vid=42478</a:t>
            </a:r>
            <a:r>
              <a:rPr lang="en"/>
              <a:t> </a:t>
            </a:r>
            <a:endParaRPr/>
          </a:p>
        </p:txBody>
      </p:sp>
      <p:sp>
        <p:nvSpPr>
          <p:cNvPr id="6982" name="Google Shape;6982;p70"/>
          <p:cNvSpPr/>
          <p:nvPr/>
        </p:nvSpPr>
        <p:spPr>
          <a:xfrm>
            <a:off x="7028200" y="3426539"/>
            <a:ext cx="2030400" cy="526800"/>
          </a:xfrm>
          <a:prstGeom prst="rect">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RNN</a:t>
            </a:r>
            <a:endParaRPr sz="2200">
              <a:latin typeface="Helvetica Neue"/>
              <a:ea typeface="Helvetica Neue"/>
              <a:cs typeface="Helvetica Neue"/>
              <a:sym typeface="Helvetica Neue"/>
            </a:endParaRPr>
          </a:p>
        </p:txBody>
      </p:sp>
      <p:sp>
        <p:nvSpPr>
          <p:cNvPr id="6983" name="Google Shape;6983;p70"/>
          <p:cNvSpPr/>
          <p:nvPr/>
        </p:nvSpPr>
        <p:spPr>
          <a:xfrm>
            <a:off x="7028200" y="1014538"/>
            <a:ext cx="2030400" cy="526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Transformer</a:t>
            </a:r>
            <a:endParaRPr sz="2200">
              <a:latin typeface="Helvetica Neue"/>
              <a:ea typeface="Helvetica Neue"/>
              <a:cs typeface="Helvetica Neue"/>
              <a:sym typeface="Helvetica Neue"/>
            </a:endParaRPr>
          </a:p>
        </p:txBody>
      </p:sp>
      <p:grpSp>
        <p:nvGrpSpPr>
          <p:cNvPr id="6984" name="Google Shape;6984;p70"/>
          <p:cNvGrpSpPr/>
          <p:nvPr/>
        </p:nvGrpSpPr>
        <p:grpSpPr>
          <a:xfrm>
            <a:off x="124225" y="945350"/>
            <a:ext cx="6903875" cy="2303375"/>
            <a:chOff x="124225" y="945350"/>
            <a:chExt cx="6903875" cy="2303375"/>
          </a:xfrm>
        </p:grpSpPr>
        <p:sp>
          <p:nvSpPr>
            <p:cNvPr id="6985" name="Google Shape;6985;p70"/>
            <p:cNvSpPr/>
            <p:nvPr/>
          </p:nvSpPr>
          <p:spPr>
            <a:xfrm>
              <a:off x="124225" y="1010425"/>
              <a:ext cx="6783900" cy="223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Helvetica Neue"/>
                  <a:ea typeface="Helvetica Neue"/>
                  <a:cs typeface="Helvetica Neue"/>
                  <a:sym typeface="Helvetica Neue"/>
                </a:rPr>
                <a:t>… t-1</a:t>
              </a:r>
              <a:endParaRPr b="1">
                <a:latin typeface="Helvetica Neue"/>
                <a:ea typeface="Helvetica Neue"/>
                <a:cs typeface="Helvetica Neue"/>
                <a:sym typeface="Helvetica Neue"/>
              </a:endParaRPr>
            </a:p>
          </p:txBody>
        </p:sp>
        <p:sp>
          <p:nvSpPr>
            <p:cNvPr id="6986" name="Google Shape;6986;p70"/>
            <p:cNvSpPr txBox="1"/>
            <p:nvPr/>
          </p:nvSpPr>
          <p:spPr>
            <a:xfrm>
              <a:off x="159300" y="1200150"/>
              <a:ext cx="686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Helvetica Neue"/>
                  <a:ea typeface="Helvetica Neue"/>
                  <a:cs typeface="Helvetica Neue"/>
                  <a:sym typeface="Helvetica Neue"/>
                </a:rPr>
                <a:t>Inst: </a:t>
              </a:r>
              <a:br>
                <a:rPr i="1" lang="en" sz="1200">
                  <a:latin typeface="Helvetica Neue"/>
                  <a:ea typeface="Helvetica Neue"/>
                  <a:cs typeface="Helvetica Neue"/>
                  <a:sym typeface="Helvetica Neue"/>
                </a:rPr>
              </a:br>
              <a:r>
                <a:rPr i="1" lang="en" sz="1200">
                  <a:latin typeface="Helvetica Neue"/>
                  <a:ea typeface="Helvetica Neue"/>
                  <a:cs typeface="Helvetica Neue"/>
                  <a:sym typeface="Helvetica Neue"/>
                </a:rPr>
                <a:t> </a:t>
              </a:r>
              <a:r>
                <a:rPr lang="en" sz="1200">
                  <a:latin typeface="Helvetica Neue"/>
                  <a:ea typeface="Helvetica Neue"/>
                  <a:cs typeface="Helvetica Neue"/>
                  <a:sym typeface="Helvetica Neue"/>
                </a:rPr>
                <a:t>Cross the kitchen, go between the counter and the stove, then turn to the right and face the sink.</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solidFill>
                    <a:schemeClr val="dk1"/>
                  </a:solidFill>
                  <a:latin typeface="Helvetica Neue"/>
                  <a:ea typeface="Helvetica Neue"/>
                  <a:cs typeface="Helvetica Neue"/>
                  <a:sym typeface="Helvetica Neue"/>
                </a:rPr>
                <a:t> Pick up the egg from in the sink.</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200">
                  <a:solidFill>
                    <a:schemeClr val="dk1"/>
                  </a:solidFill>
                  <a:latin typeface="Helvetica Neue"/>
                  <a:ea typeface="Helvetica Neue"/>
                  <a:cs typeface="Helvetica Neue"/>
                  <a:sym typeface="Helvetica Neue"/>
                </a:rPr>
                <a:t> Bring the egg with you to go face the white fridge.</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200">
                  <a:solidFill>
                    <a:schemeClr val="dk1"/>
                  </a:solidFill>
                  <a:latin typeface="Helvetica Neue"/>
                  <a:ea typeface="Helvetica Neue"/>
                  <a:cs typeface="Helvetica Neue"/>
                  <a:sym typeface="Helvetica Neue"/>
                </a:rPr>
                <a:t> Open the fridge and put the egg inside, close the door and let it get cool,</a:t>
              </a:r>
              <a:endParaRPr sz="1200">
                <a:latin typeface="Helvetica Neue"/>
                <a:ea typeface="Helvetica Neue"/>
                <a:cs typeface="Helvetica Neue"/>
                <a:sym typeface="Helvetica Neue"/>
              </a:endParaRPr>
            </a:p>
          </p:txBody>
        </p:sp>
        <p:sp>
          <p:nvSpPr>
            <p:cNvPr id="6987" name="Google Shape;6987;p70"/>
            <p:cNvSpPr txBox="1"/>
            <p:nvPr/>
          </p:nvSpPr>
          <p:spPr>
            <a:xfrm>
              <a:off x="159300" y="945350"/>
              <a:ext cx="351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Helvetica Neue"/>
                  <a:ea typeface="Helvetica Neue"/>
                  <a:cs typeface="Helvetica Neue"/>
                  <a:sym typeface="Helvetica Neue"/>
                </a:rPr>
                <a:t>Goal: </a:t>
              </a:r>
              <a:r>
                <a:rPr lang="en" sz="1200">
                  <a:latin typeface="Helvetica Neue"/>
                  <a:ea typeface="Helvetica Neue"/>
                  <a:cs typeface="Helvetica Neue"/>
                  <a:sym typeface="Helvetica Neue"/>
                </a:rPr>
                <a:t>Put a cold egg in the sink.</a:t>
              </a:r>
              <a:endParaRPr sz="1200">
                <a:latin typeface="Helvetica Neue"/>
                <a:ea typeface="Helvetica Neue"/>
                <a:cs typeface="Helvetica Neue"/>
                <a:sym typeface="Helvetica Neue"/>
              </a:endParaRPr>
            </a:p>
          </p:txBody>
        </p:sp>
        <p:pic>
          <p:nvPicPr>
            <p:cNvPr id="6988" name="Google Shape;6988;p70"/>
            <p:cNvPicPr preferRelativeResize="0"/>
            <p:nvPr/>
          </p:nvPicPr>
          <p:blipFill>
            <a:blip r:embed="rId4">
              <a:alphaModFix/>
            </a:blip>
            <a:stretch>
              <a:fillRect/>
            </a:stretch>
          </p:blipFill>
          <p:spPr>
            <a:xfrm>
              <a:off x="270138" y="2258100"/>
              <a:ext cx="958386" cy="922175"/>
            </a:xfrm>
            <a:prstGeom prst="rect">
              <a:avLst/>
            </a:prstGeom>
            <a:noFill/>
            <a:ln>
              <a:noFill/>
            </a:ln>
          </p:spPr>
        </p:pic>
        <p:pic>
          <p:nvPicPr>
            <p:cNvPr id="6989" name="Google Shape;6989;p70"/>
            <p:cNvPicPr preferRelativeResize="0"/>
            <p:nvPr/>
          </p:nvPicPr>
          <p:blipFill>
            <a:blip r:embed="rId5">
              <a:alphaModFix/>
            </a:blip>
            <a:stretch>
              <a:fillRect/>
            </a:stretch>
          </p:blipFill>
          <p:spPr>
            <a:xfrm>
              <a:off x="1263261" y="2249750"/>
              <a:ext cx="961007" cy="922168"/>
            </a:xfrm>
            <a:prstGeom prst="rect">
              <a:avLst/>
            </a:prstGeom>
            <a:noFill/>
            <a:ln>
              <a:noFill/>
            </a:ln>
          </p:spPr>
        </p:pic>
        <p:pic>
          <p:nvPicPr>
            <p:cNvPr id="6990" name="Google Shape;6990;p70"/>
            <p:cNvPicPr preferRelativeResize="0"/>
            <p:nvPr/>
          </p:nvPicPr>
          <p:blipFill>
            <a:blip r:embed="rId6">
              <a:alphaModFix/>
            </a:blip>
            <a:stretch>
              <a:fillRect/>
            </a:stretch>
          </p:blipFill>
          <p:spPr>
            <a:xfrm>
              <a:off x="2253023" y="2249750"/>
              <a:ext cx="946796" cy="922175"/>
            </a:xfrm>
            <a:prstGeom prst="rect">
              <a:avLst/>
            </a:prstGeom>
            <a:noFill/>
            <a:ln>
              <a:noFill/>
            </a:ln>
          </p:spPr>
        </p:pic>
        <p:pic>
          <p:nvPicPr>
            <p:cNvPr id="6991" name="Google Shape;6991;p70"/>
            <p:cNvPicPr preferRelativeResize="0"/>
            <p:nvPr/>
          </p:nvPicPr>
          <p:blipFill>
            <a:blip r:embed="rId7">
              <a:alphaModFix/>
            </a:blip>
            <a:stretch>
              <a:fillRect/>
            </a:stretch>
          </p:blipFill>
          <p:spPr>
            <a:xfrm>
              <a:off x="3228576" y="2249750"/>
              <a:ext cx="956173" cy="922173"/>
            </a:xfrm>
            <a:prstGeom prst="rect">
              <a:avLst/>
            </a:prstGeom>
            <a:noFill/>
            <a:ln>
              <a:noFill/>
            </a:ln>
          </p:spPr>
        </p:pic>
        <p:pic>
          <p:nvPicPr>
            <p:cNvPr id="6992" name="Google Shape;6992;p70"/>
            <p:cNvPicPr preferRelativeResize="0"/>
            <p:nvPr/>
          </p:nvPicPr>
          <p:blipFill>
            <a:blip r:embed="rId8">
              <a:alphaModFix/>
            </a:blip>
            <a:stretch>
              <a:fillRect/>
            </a:stretch>
          </p:blipFill>
          <p:spPr>
            <a:xfrm>
              <a:off x="4213489" y="2249750"/>
              <a:ext cx="954407" cy="922174"/>
            </a:xfrm>
            <a:prstGeom prst="rect">
              <a:avLst/>
            </a:prstGeom>
            <a:noFill/>
            <a:ln>
              <a:noFill/>
            </a:ln>
          </p:spPr>
        </p:pic>
      </p:grpSp>
      <p:grpSp>
        <p:nvGrpSpPr>
          <p:cNvPr id="6993" name="Google Shape;6993;p70"/>
          <p:cNvGrpSpPr/>
          <p:nvPr/>
        </p:nvGrpSpPr>
        <p:grpSpPr>
          <a:xfrm>
            <a:off x="124225" y="3355825"/>
            <a:ext cx="6788875" cy="1268700"/>
            <a:chOff x="124225" y="3355825"/>
            <a:chExt cx="6788875" cy="1268700"/>
          </a:xfrm>
        </p:grpSpPr>
        <p:sp>
          <p:nvSpPr>
            <p:cNvPr id="6994" name="Google Shape;6994;p70"/>
            <p:cNvSpPr/>
            <p:nvPr/>
          </p:nvSpPr>
          <p:spPr>
            <a:xfrm>
              <a:off x="124225" y="3430225"/>
              <a:ext cx="6783900" cy="11943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Helvetica Neue"/>
                  <a:ea typeface="Helvetica Neue"/>
                  <a:cs typeface="Helvetica Neue"/>
                  <a:sym typeface="Helvetica Neue"/>
                </a:rPr>
                <a:t>t</a:t>
              </a:r>
              <a:endParaRPr b="1">
                <a:latin typeface="Helvetica Neue"/>
                <a:ea typeface="Helvetica Neue"/>
                <a:cs typeface="Helvetica Neue"/>
                <a:sym typeface="Helvetica Neue"/>
              </a:endParaRPr>
            </a:p>
          </p:txBody>
        </p:sp>
        <p:sp>
          <p:nvSpPr>
            <p:cNvPr id="6995" name="Google Shape;6995;p70"/>
            <p:cNvSpPr txBox="1"/>
            <p:nvPr/>
          </p:nvSpPr>
          <p:spPr>
            <a:xfrm>
              <a:off x="193100" y="3355825"/>
              <a:ext cx="672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elvetica Neue"/>
                  <a:ea typeface="Helvetica Neue"/>
                  <a:cs typeface="Helvetica Neue"/>
                  <a:sym typeface="Helvetica Neue"/>
                </a:rPr>
                <a:t> then take the egg back out of the fridge.</a:t>
              </a:r>
              <a:endParaRPr sz="1200">
                <a:solidFill>
                  <a:schemeClr val="dk1"/>
                </a:solidFill>
                <a:latin typeface="Helvetica Neue"/>
                <a:ea typeface="Helvetica Neue"/>
                <a:cs typeface="Helvetica Neue"/>
                <a:sym typeface="Helvetica Neue"/>
              </a:endParaRPr>
            </a:p>
          </p:txBody>
        </p:sp>
        <p:pic>
          <p:nvPicPr>
            <p:cNvPr id="6996" name="Google Shape;6996;p70"/>
            <p:cNvPicPr preferRelativeResize="0"/>
            <p:nvPr/>
          </p:nvPicPr>
          <p:blipFill>
            <a:blip r:embed="rId7">
              <a:alphaModFix/>
            </a:blip>
            <a:stretch>
              <a:fillRect/>
            </a:stretch>
          </p:blipFill>
          <p:spPr>
            <a:xfrm>
              <a:off x="271251" y="3667525"/>
              <a:ext cx="956173" cy="922173"/>
            </a:xfrm>
            <a:prstGeom prst="rect">
              <a:avLst/>
            </a:prstGeom>
            <a:noFill/>
            <a:ln>
              <a:noFill/>
            </a:ln>
          </p:spPr>
        </p:pic>
      </p:grpSp>
      <p:grpSp>
        <p:nvGrpSpPr>
          <p:cNvPr id="6997" name="Google Shape;6997;p70"/>
          <p:cNvGrpSpPr/>
          <p:nvPr/>
        </p:nvGrpSpPr>
        <p:grpSpPr>
          <a:xfrm>
            <a:off x="165988" y="2097300"/>
            <a:ext cx="4120363" cy="2575575"/>
            <a:chOff x="165988" y="2097300"/>
            <a:chExt cx="4120363" cy="2575575"/>
          </a:xfrm>
        </p:grpSpPr>
        <p:sp>
          <p:nvSpPr>
            <p:cNvPr id="6998" name="Google Shape;6998;p70"/>
            <p:cNvSpPr/>
            <p:nvPr/>
          </p:nvSpPr>
          <p:spPr>
            <a:xfrm>
              <a:off x="3119650" y="2097300"/>
              <a:ext cx="1166700" cy="1166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0"/>
            <p:cNvSpPr/>
            <p:nvPr/>
          </p:nvSpPr>
          <p:spPr>
            <a:xfrm>
              <a:off x="165988" y="3506175"/>
              <a:ext cx="1166700" cy="1166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4"/>
                                        </p:tgtEl>
                                        <p:attrNameLst>
                                          <p:attrName>style.visibility</p:attrName>
                                        </p:attrNameLst>
                                      </p:cBhvr>
                                      <p:to>
                                        <p:strVal val="visible"/>
                                      </p:to>
                                    </p:set>
                                    <p:animEffect filter="fade" transition="in">
                                      <p:cBhvr>
                                        <p:cTn dur="1000"/>
                                        <p:tgtEl>
                                          <p:spTgt spid="6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3"/>
                                        </p:tgtEl>
                                        <p:attrNameLst>
                                          <p:attrName>style.visibility</p:attrName>
                                        </p:attrNameLst>
                                      </p:cBhvr>
                                      <p:to>
                                        <p:strVal val="visible"/>
                                      </p:to>
                                    </p:set>
                                    <p:animEffect filter="fade" transition="in">
                                      <p:cBhvr>
                                        <p:cTn dur="1000"/>
                                        <p:tgtEl>
                                          <p:spTgt spid="6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2"/>
                                        </p:tgtEl>
                                        <p:attrNameLst>
                                          <p:attrName>style.visibility</p:attrName>
                                        </p:attrNameLst>
                                      </p:cBhvr>
                                      <p:to>
                                        <p:strVal val="visible"/>
                                      </p:to>
                                    </p:set>
                                    <p:animEffect filter="fade" transition="in">
                                      <p:cBhvr>
                                        <p:cTn dur="1000"/>
                                        <p:tgtEl>
                                          <p:spTgt spid="6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8"/>
                                        </p:tgtEl>
                                        <p:attrNameLst>
                                          <p:attrName>style.visibility</p:attrName>
                                        </p:attrNameLst>
                                      </p:cBhvr>
                                      <p:to>
                                        <p:strVal val="visible"/>
                                      </p:to>
                                    </p:set>
                                    <p:animEffect filter="fade" transition="in">
                                      <p:cBhvr>
                                        <p:cTn dur="1000"/>
                                        <p:tgtEl>
                                          <p:spTgt spid="6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7"/>
                                        </p:tgtEl>
                                        <p:attrNameLst>
                                          <p:attrName>style.visibility</p:attrName>
                                        </p:attrNameLst>
                                      </p:cBhvr>
                                      <p:to>
                                        <p:strVal val="visible"/>
                                      </p:to>
                                    </p:set>
                                    <p:animEffect filter="fade" transition="in">
                                      <p:cBhvr>
                                        <p:cTn dur="1000"/>
                                        <p:tgtEl>
                                          <p:spTgt spid="6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69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3"/>
                                        </p:tgtEl>
                                        <p:attrNameLst>
                                          <p:attrName>style.visibility</p:attrName>
                                        </p:attrNameLst>
                                      </p:cBhvr>
                                      <p:to>
                                        <p:strVal val="visible"/>
                                      </p:to>
                                    </p:set>
                                    <p:animEffect filter="fade" transition="in">
                                      <p:cBhvr>
                                        <p:cTn dur="1000"/>
                                        <p:tgtEl>
                                          <p:spTgt spid="6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9"/>
                                        </p:tgtEl>
                                        <p:attrNameLst>
                                          <p:attrName>style.visibility</p:attrName>
                                        </p:attrNameLst>
                                      </p:cBhvr>
                                      <p:to>
                                        <p:strVal val="visible"/>
                                      </p:to>
                                    </p:set>
                                    <p:animEffect filter="fade" transition="in">
                                      <p:cBhvr>
                                        <p:cTn dur="1000"/>
                                        <p:tgtEl>
                                          <p:spTgt spid="69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3" name="Shape 7003"/>
        <p:cNvGrpSpPr/>
        <p:nvPr/>
      </p:nvGrpSpPr>
      <p:grpSpPr>
        <a:xfrm>
          <a:off x="0" y="0"/>
          <a:ext cx="0" cy="0"/>
          <a:chOff x="0" y="0"/>
          <a:chExt cx="0" cy="0"/>
        </a:xfrm>
      </p:grpSpPr>
      <p:sp>
        <p:nvSpPr>
          <p:cNvPr id="7004" name="Google Shape;7004;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i="1" lang="en"/>
              <a:t>quality</a:t>
            </a:r>
            <a:r>
              <a:rPr lang="en"/>
              <a:t> of your learned state can be crucial</a:t>
            </a:r>
            <a:endParaRPr/>
          </a:p>
        </p:txBody>
      </p:sp>
      <p:grpSp>
        <p:nvGrpSpPr>
          <p:cNvPr id="7005" name="Google Shape;7005;p71"/>
          <p:cNvGrpSpPr/>
          <p:nvPr/>
        </p:nvGrpSpPr>
        <p:grpSpPr>
          <a:xfrm>
            <a:off x="1402388" y="1622550"/>
            <a:ext cx="958386" cy="3424525"/>
            <a:chOff x="1402388" y="1393950"/>
            <a:chExt cx="958386" cy="3424525"/>
          </a:xfrm>
        </p:grpSpPr>
        <p:sp>
          <p:nvSpPr>
            <p:cNvPr id="7006" name="Google Shape;7006;p71"/>
            <p:cNvSpPr/>
            <p:nvPr/>
          </p:nvSpPr>
          <p:spPr>
            <a:xfrm>
              <a:off x="1478238" y="2765550"/>
              <a:ext cx="806700" cy="526800"/>
            </a:xfrm>
            <a:prstGeom prst="rect">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RNN</a:t>
              </a:r>
              <a:endParaRPr sz="2200">
                <a:latin typeface="Helvetica Neue"/>
                <a:ea typeface="Helvetica Neue"/>
                <a:cs typeface="Helvetica Neue"/>
                <a:sym typeface="Helvetica Neue"/>
              </a:endParaRPr>
            </a:p>
          </p:txBody>
        </p:sp>
        <p:pic>
          <p:nvPicPr>
            <p:cNvPr id="7007" name="Google Shape;7007;p71"/>
            <p:cNvPicPr preferRelativeResize="0"/>
            <p:nvPr/>
          </p:nvPicPr>
          <p:blipFill>
            <a:blip r:embed="rId3">
              <a:alphaModFix/>
            </a:blip>
            <a:stretch>
              <a:fillRect/>
            </a:stretch>
          </p:blipFill>
          <p:spPr>
            <a:xfrm>
              <a:off x="1402388" y="3603200"/>
              <a:ext cx="958386" cy="922175"/>
            </a:xfrm>
            <a:prstGeom prst="rect">
              <a:avLst/>
            </a:prstGeom>
            <a:noFill/>
            <a:ln>
              <a:noFill/>
            </a:ln>
          </p:spPr>
        </p:pic>
        <p:grpSp>
          <p:nvGrpSpPr>
            <p:cNvPr id="7008" name="Google Shape;7008;p71"/>
            <p:cNvGrpSpPr/>
            <p:nvPr/>
          </p:nvGrpSpPr>
          <p:grpSpPr>
            <a:xfrm>
              <a:off x="1656300" y="2296995"/>
              <a:ext cx="450600" cy="145800"/>
              <a:chOff x="705975" y="2364450"/>
              <a:chExt cx="450600" cy="145800"/>
            </a:xfrm>
          </p:grpSpPr>
          <p:sp>
            <p:nvSpPr>
              <p:cNvPr id="7009" name="Google Shape;7009;p71"/>
              <p:cNvSpPr/>
              <p:nvPr/>
            </p:nvSpPr>
            <p:spPr>
              <a:xfrm>
                <a:off x="7059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1"/>
              <p:cNvSpPr/>
              <p:nvPr/>
            </p:nvSpPr>
            <p:spPr>
              <a:xfrm>
                <a:off x="8583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1"/>
              <p:cNvSpPr/>
              <p:nvPr/>
            </p:nvSpPr>
            <p:spPr>
              <a:xfrm>
                <a:off x="10107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2" name="Google Shape;7012;p71"/>
            <p:cNvSpPr txBox="1"/>
            <p:nvPr/>
          </p:nvSpPr>
          <p:spPr>
            <a:xfrm>
              <a:off x="1419438" y="44491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cxnSp>
          <p:nvCxnSpPr>
            <p:cNvPr id="7013" name="Google Shape;7013;p71"/>
            <p:cNvCxnSpPr>
              <a:stCxn id="7007" idx="0"/>
              <a:endCxn id="7006" idx="2"/>
            </p:cNvCxnSpPr>
            <p:nvPr/>
          </p:nvCxnSpPr>
          <p:spPr>
            <a:xfrm rot="10800000">
              <a:off x="1881581" y="3292400"/>
              <a:ext cx="0" cy="310800"/>
            </a:xfrm>
            <a:prstGeom prst="straightConnector1">
              <a:avLst/>
            </a:prstGeom>
            <a:noFill/>
            <a:ln cap="flat" cmpd="sng" w="19050">
              <a:solidFill>
                <a:srgbClr val="000000"/>
              </a:solidFill>
              <a:prstDash val="solid"/>
              <a:round/>
              <a:headEnd len="med" w="med" type="none"/>
              <a:tailEnd len="med" w="med" type="triangle"/>
            </a:ln>
          </p:spPr>
        </p:cxnSp>
        <p:cxnSp>
          <p:nvCxnSpPr>
            <p:cNvPr id="7014" name="Google Shape;7014;p71"/>
            <p:cNvCxnSpPr>
              <a:stCxn id="7006" idx="0"/>
            </p:cNvCxnSpPr>
            <p:nvPr/>
          </p:nvCxnSpPr>
          <p:spPr>
            <a:xfrm rot="10800000">
              <a:off x="1881588" y="2479650"/>
              <a:ext cx="0" cy="285900"/>
            </a:xfrm>
            <a:prstGeom prst="straightConnector1">
              <a:avLst/>
            </a:prstGeom>
            <a:noFill/>
            <a:ln cap="flat" cmpd="sng" w="19050">
              <a:solidFill>
                <a:srgbClr val="000000"/>
              </a:solidFill>
              <a:prstDash val="solid"/>
              <a:round/>
              <a:headEnd len="med" w="med" type="none"/>
              <a:tailEnd len="med" w="med" type="triangle"/>
            </a:ln>
          </p:spPr>
        </p:cxnSp>
        <p:sp>
          <p:nvSpPr>
            <p:cNvPr id="7015" name="Google Shape;7015;p71"/>
            <p:cNvSpPr/>
            <p:nvPr/>
          </p:nvSpPr>
          <p:spPr>
            <a:xfrm>
              <a:off x="1478238" y="1393950"/>
              <a:ext cx="806700" cy="526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Helvetica Neue"/>
                  <a:ea typeface="Helvetica Neue"/>
                  <a:cs typeface="Helvetica Neue"/>
                  <a:sym typeface="Helvetica Neue"/>
                </a:rPr>
                <a:t>Action Pred</a:t>
              </a:r>
              <a:endParaRPr sz="1600">
                <a:latin typeface="Helvetica Neue"/>
                <a:ea typeface="Helvetica Neue"/>
                <a:cs typeface="Helvetica Neue"/>
                <a:sym typeface="Helvetica Neue"/>
              </a:endParaRPr>
            </a:p>
          </p:txBody>
        </p:sp>
        <p:cxnSp>
          <p:nvCxnSpPr>
            <p:cNvPr id="7016" name="Google Shape;7016;p71"/>
            <p:cNvCxnSpPr/>
            <p:nvPr/>
          </p:nvCxnSpPr>
          <p:spPr>
            <a:xfrm rot="10800000">
              <a:off x="1881588" y="1912808"/>
              <a:ext cx="0" cy="285900"/>
            </a:xfrm>
            <a:prstGeom prst="straightConnector1">
              <a:avLst/>
            </a:prstGeom>
            <a:noFill/>
            <a:ln cap="flat" cmpd="sng" w="19050">
              <a:solidFill>
                <a:srgbClr val="000000"/>
              </a:solidFill>
              <a:prstDash val="solid"/>
              <a:round/>
              <a:headEnd len="med" w="med" type="none"/>
              <a:tailEnd len="med" w="med" type="triangle"/>
            </a:ln>
          </p:spPr>
        </p:cxnSp>
      </p:grpSp>
      <p:grpSp>
        <p:nvGrpSpPr>
          <p:cNvPr id="7017" name="Google Shape;7017;p71"/>
          <p:cNvGrpSpPr/>
          <p:nvPr/>
        </p:nvGrpSpPr>
        <p:grpSpPr>
          <a:xfrm>
            <a:off x="2284938" y="1622550"/>
            <a:ext cx="5008484" cy="3424525"/>
            <a:chOff x="2284938" y="1393950"/>
            <a:chExt cx="5008484" cy="3424525"/>
          </a:xfrm>
        </p:grpSpPr>
        <p:pic>
          <p:nvPicPr>
            <p:cNvPr id="7018" name="Google Shape;7018;p71"/>
            <p:cNvPicPr preferRelativeResize="0"/>
            <p:nvPr/>
          </p:nvPicPr>
          <p:blipFill>
            <a:blip r:embed="rId4">
              <a:alphaModFix/>
            </a:blip>
            <a:stretch>
              <a:fillRect/>
            </a:stretch>
          </p:blipFill>
          <p:spPr>
            <a:xfrm>
              <a:off x="2395511" y="3594850"/>
              <a:ext cx="961007" cy="922168"/>
            </a:xfrm>
            <a:prstGeom prst="rect">
              <a:avLst/>
            </a:prstGeom>
            <a:noFill/>
            <a:ln>
              <a:noFill/>
            </a:ln>
          </p:spPr>
        </p:pic>
        <p:pic>
          <p:nvPicPr>
            <p:cNvPr id="7019" name="Google Shape;7019;p71"/>
            <p:cNvPicPr preferRelativeResize="0"/>
            <p:nvPr/>
          </p:nvPicPr>
          <p:blipFill>
            <a:blip r:embed="rId5">
              <a:alphaModFix/>
            </a:blip>
            <a:stretch>
              <a:fillRect/>
            </a:stretch>
          </p:blipFill>
          <p:spPr>
            <a:xfrm>
              <a:off x="3385273" y="3594850"/>
              <a:ext cx="946796" cy="922175"/>
            </a:xfrm>
            <a:prstGeom prst="rect">
              <a:avLst/>
            </a:prstGeom>
            <a:noFill/>
            <a:ln>
              <a:noFill/>
            </a:ln>
          </p:spPr>
        </p:pic>
        <p:pic>
          <p:nvPicPr>
            <p:cNvPr id="7020" name="Google Shape;7020;p71"/>
            <p:cNvPicPr preferRelativeResize="0"/>
            <p:nvPr/>
          </p:nvPicPr>
          <p:blipFill>
            <a:blip r:embed="rId6">
              <a:alphaModFix/>
            </a:blip>
            <a:stretch>
              <a:fillRect/>
            </a:stretch>
          </p:blipFill>
          <p:spPr>
            <a:xfrm>
              <a:off x="4360826" y="3594850"/>
              <a:ext cx="956173" cy="922173"/>
            </a:xfrm>
            <a:prstGeom prst="rect">
              <a:avLst/>
            </a:prstGeom>
            <a:noFill/>
            <a:ln>
              <a:noFill/>
            </a:ln>
          </p:spPr>
        </p:pic>
        <p:pic>
          <p:nvPicPr>
            <p:cNvPr id="7021" name="Google Shape;7021;p71"/>
            <p:cNvPicPr preferRelativeResize="0"/>
            <p:nvPr/>
          </p:nvPicPr>
          <p:blipFill>
            <a:blip r:embed="rId7">
              <a:alphaModFix/>
            </a:blip>
            <a:stretch>
              <a:fillRect/>
            </a:stretch>
          </p:blipFill>
          <p:spPr>
            <a:xfrm>
              <a:off x="5345739" y="3594850"/>
              <a:ext cx="954407" cy="922174"/>
            </a:xfrm>
            <a:prstGeom prst="rect">
              <a:avLst/>
            </a:prstGeom>
            <a:noFill/>
            <a:ln>
              <a:noFill/>
            </a:ln>
          </p:spPr>
        </p:pic>
        <p:sp>
          <p:nvSpPr>
            <p:cNvPr id="7022" name="Google Shape;7022;p71"/>
            <p:cNvSpPr txBox="1"/>
            <p:nvPr/>
          </p:nvSpPr>
          <p:spPr>
            <a:xfrm>
              <a:off x="2424370" y="44491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sp>
          <p:nvSpPr>
            <p:cNvPr id="7023" name="Google Shape;7023;p71"/>
            <p:cNvSpPr txBox="1"/>
            <p:nvPr/>
          </p:nvSpPr>
          <p:spPr>
            <a:xfrm>
              <a:off x="3395621" y="44491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sp>
          <p:nvSpPr>
            <p:cNvPr id="7024" name="Google Shape;7024;p71"/>
            <p:cNvSpPr txBox="1"/>
            <p:nvPr/>
          </p:nvSpPr>
          <p:spPr>
            <a:xfrm>
              <a:off x="4366863" y="44491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sp>
          <p:nvSpPr>
            <p:cNvPr id="7025" name="Google Shape;7025;p71"/>
            <p:cNvSpPr txBox="1"/>
            <p:nvPr/>
          </p:nvSpPr>
          <p:spPr>
            <a:xfrm>
              <a:off x="5338113" y="44491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sp>
          <p:nvSpPr>
            <p:cNvPr id="7026" name="Google Shape;7026;p71"/>
            <p:cNvSpPr/>
            <p:nvPr/>
          </p:nvSpPr>
          <p:spPr>
            <a:xfrm>
              <a:off x="2468838" y="2765550"/>
              <a:ext cx="806700" cy="526800"/>
            </a:xfrm>
            <a:prstGeom prst="rect">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RNN</a:t>
              </a:r>
              <a:endParaRPr sz="2200">
                <a:latin typeface="Helvetica Neue"/>
                <a:ea typeface="Helvetica Neue"/>
                <a:cs typeface="Helvetica Neue"/>
                <a:sym typeface="Helvetica Neue"/>
              </a:endParaRPr>
            </a:p>
          </p:txBody>
        </p:sp>
        <p:grpSp>
          <p:nvGrpSpPr>
            <p:cNvPr id="7027" name="Google Shape;7027;p71"/>
            <p:cNvGrpSpPr/>
            <p:nvPr/>
          </p:nvGrpSpPr>
          <p:grpSpPr>
            <a:xfrm>
              <a:off x="2646900" y="2296995"/>
              <a:ext cx="450600" cy="145800"/>
              <a:chOff x="705975" y="2364450"/>
              <a:chExt cx="450600" cy="145800"/>
            </a:xfrm>
          </p:grpSpPr>
          <p:sp>
            <p:nvSpPr>
              <p:cNvPr id="7028" name="Google Shape;7028;p71"/>
              <p:cNvSpPr/>
              <p:nvPr/>
            </p:nvSpPr>
            <p:spPr>
              <a:xfrm>
                <a:off x="7059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1"/>
              <p:cNvSpPr/>
              <p:nvPr/>
            </p:nvSpPr>
            <p:spPr>
              <a:xfrm>
                <a:off x="8583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1"/>
              <p:cNvSpPr/>
              <p:nvPr/>
            </p:nvSpPr>
            <p:spPr>
              <a:xfrm>
                <a:off x="10107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31" name="Google Shape;7031;p71"/>
            <p:cNvCxnSpPr>
              <a:endCxn id="7026" idx="2"/>
            </p:cNvCxnSpPr>
            <p:nvPr/>
          </p:nvCxnSpPr>
          <p:spPr>
            <a:xfrm rot="10800000">
              <a:off x="2872188" y="3292350"/>
              <a:ext cx="0" cy="310800"/>
            </a:xfrm>
            <a:prstGeom prst="straightConnector1">
              <a:avLst/>
            </a:prstGeom>
            <a:noFill/>
            <a:ln cap="flat" cmpd="sng" w="19050">
              <a:solidFill>
                <a:srgbClr val="000000"/>
              </a:solidFill>
              <a:prstDash val="solid"/>
              <a:round/>
              <a:headEnd len="med" w="med" type="none"/>
              <a:tailEnd len="med" w="med" type="triangle"/>
            </a:ln>
          </p:spPr>
        </p:cxnSp>
        <p:cxnSp>
          <p:nvCxnSpPr>
            <p:cNvPr id="7032" name="Google Shape;7032;p71"/>
            <p:cNvCxnSpPr>
              <a:stCxn id="7026" idx="0"/>
            </p:cNvCxnSpPr>
            <p:nvPr/>
          </p:nvCxnSpPr>
          <p:spPr>
            <a:xfrm rot="10800000">
              <a:off x="2872188" y="2479650"/>
              <a:ext cx="0" cy="285900"/>
            </a:xfrm>
            <a:prstGeom prst="straightConnector1">
              <a:avLst/>
            </a:prstGeom>
            <a:noFill/>
            <a:ln cap="flat" cmpd="sng" w="19050">
              <a:solidFill>
                <a:srgbClr val="000000"/>
              </a:solidFill>
              <a:prstDash val="solid"/>
              <a:round/>
              <a:headEnd len="med" w="med" type="none"/>
              <a:tailEnd len="med" w="med" type="triangle"/>
            </a:ln>
          </p:spPr>
        </p:cxnSp>
        <p:sp>
          <p:nvSpPr>
            <p:cNvPr id="7033" name="Google Shape;7033;p71"/>
            <p:cNvSpPr/>
            <p:nvPr/>
          </p:nvSpPr>
          <p:spPr>
            <a:xfrm>
              <a:off x="3459438" y="2765550"/>
              <a:ext cx="806700" cy="526800"/>
            </a:xfrm>
            <a:prstGeom prst="rect">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RNN</a:t>
              </a:r>
              <a:endParaRPr sz="2200">
                <a:latin typeface="Helvetica Neue"/>
                <a:ea typeface="Helvetica Neue"/>
                <a:cs typeface="Helvetica Neue"/>
                <a:sym typeface="Helvetica Neue"/>
              </a:endParaRPr>
            </a:p>
          </p:txBody>
        </p:sp>
        <p:grpSp>
          <p:nvGrpSpPr>
            <p:cNvPr id="7034" name="Google Shape;7034;p71"/>
            <p:cNvGrpSpPr/>
            <p:nvPr/>
          </p:nvGrpSpPr>
          <p:grpSpPr>
            <a:xfrm>
              <a:off x="3637500" y="2296995"/>
              <a:ext cx="450600" cy="145800"/>
              <a:chOff x="705975" y="2364450"/>
              <a:chExt cx="450600" cy="145800"/>
            </a:xfrm>
          </p:grpSpPr>
          <p:sp>
            <p:nvSpPr>
              <p:cNvPr id="7035" name="Google Shape;7035;p71"/>
              <p:cNvSpPr/>
              <p:nvPr/>
            </p:nvSpPr>
            <p:spPr>
              <a:xfrm>
                <a:off x="7059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1"/>
              <p:cNvSpPr/>
              <p:nvPr/>
            </p:nvSpPr>
            <p:spPr>
              <a:xfrm>
                <a:off x="8583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1"/>
              <p:cNvSpPr/>
              <p:nvPr/>
            </p:nvSpPr>
            <p:spPr>
              <a:xfrm>
                <a:off x="10107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38" name="Google Shape;7038;p71"/>
            <p:cNvCxnSpPr>
              <a:endCxn id="7033" idx="2"/>
            </p:cNvCxnSpPr>
            <p:nvPr/>
          </p:nvCxnSpPr>
          <p:spPr>
            <a:xfrm rot="10800000">
              <a:off x="3862788" y="3292350"/>
              <a:ext cx="0" cy="310800"/>
            </a:xfrm>
            <a:prstGeom prst="straightConnector1">
              <a:avLst/>
            </a:prstGeom>
            <a:noFill/>
            <a:ln cap="flat" cmpd="sng" w="19050">
              <a:solidFill>
                <a:srgbClr val="000000"/>
              </a:solidFill>
              <a:prstDash val="solid"/>
              <a:round/>
              <a:headEnd len="med" w="med" type="none"/>
              <a:tailEnd len="med" w="med" type="triangle"/>
            </a:ln>
          </p:spPr>
        </p:cxnSp>
        <p:cxnSp>
          <p:nvCxnSpPr>
            <p:cNvPr id="7039" name="Google Shape;7039;p71"/>
            <p:cNvCxnSpPr>
              <a:stCxn id="7033" idx="0"/>
            </p:cNvCxnSpPr>
            <p:nvPr/>
          </p:nvCxnSpPr>
          <p:spPr>
            <a:xfrm rot="10800000">
              <a:off x="3862788" y="2479650"/>
              <a:ext cx="0" cy="285900"/>
            </a:xfrm>
            <a:prstGeom prst="straightConnector1">
              <a:avLst/>
            </a:prstGeom>
            <a:noFill/>
            <a:ln cap="flat" cmpd="sng" w="19050">
              <a:solidFill>
                <a:srgbClr val="000000"/>
              </a:solidFill>
              <a:prstDash val="solid"/>
              <a:round/>
              <a:headEnd len="med" w="med" type="none"/>
              <a:tailEnd len="med" w="med" type="triangle"/>
            </a:ln>
          </p:spPr>
        </p:cxnSp>
        <p:sp>
          <p:nvSpPr>
            <p:cNvPr id="7040" name="Google Shape;7040;p71"/>
            <p:cNvSpPr/>
            <p:nvPr/>
          </p:nvSpPr>
          <p:spPr>
            <a:xfrm>
              <a:off x="4450038" y="2765550"/>
              <a:ext cx="806700" cy="526800"/>
            </a:xfrm>
            <a:prstGeom prst="rect">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RNN</a:t>
              </a:r>
              <a:endParaRPr sz="2200">
                <a:latin typeface="Helvetica Neue"/>
                <a:ea typeface="Helvetica Neue"/>
                <a:cs typeface="Helvetica Neue"/>
                <a:sym typeface="Helvetica Neue"/>
              </a:endParaRPr>
            </a:p>
          </p:txBody>
        </p:sp>
        <p:grpSp>
          <p:nvGrpSpPr>
            <p:cNvPr id="7041" name="Google Shape;7041;p71"/>
            <p:cNvGrpSpPr/>
            <p:nvPr/>
          </p:nvGrpSpPr>
          <p:grpSpPr>
            <a:xfrm>
              <a:off x="4628100" y="2296995"/>
              <a:ext cx="450600" cy="145800"/>
              <a:chOff x="705975" y="2364450"/>
              <a:chExt cx="450600" cy="145800"/>
            </a:xfrm>
          </p:grpSpPr>
          <p:sp>
            <p:nvSpPr>
              <p:cNvPr id="7042" name="Google Shape;7042;p71"/>
              <p:cNvSpPr/>
              <p:nvPr/>
            </p:nvSpPr>
            <p:spPr>
              <a:xfrm>
                <a:off x="7059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1"/>
              <p:cNvSpPr/>
              <p:nvPr/>
            </p:nvSpPr>
            <p:spPr>
              <a:xfrm>
                <a:off x="8583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1"/>
              <p:cNvSpPr/>
              <p:nvPr/>
            </p:nvSpPr>
            <p:spPr>
              <a:xfrm>
                <a:off x="10107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45" name="Google Shape;7045;p71"/>
            <p:cNvCxnSpPr>
              <a:endCxn id="7040" idx="2"/>
            </p:cNvCxnSpPr>
            <p:nvPr/>
          </p:nvCxnSpPr>
          <p:spPr>
            <a:xfrm rot="10800000">
              <a:off x="4853388" y="3292350"/>
              <a:ext cx="0" cy="310800"/>
            </a:xfrm>
            <a:prstGeom prst="straightConnector1">
              <a:avLst/>
            </a:prstGeom>
            <a:noFill/>
            <a:ln cap="flat" cmpd="sng" w="19050">
              <a:solidFill>
                <a:srgbClr val="000000"/>
              </a:solidFill>
              <a:prstDash val="solid"/>
              <a:round/>
              <a:headEnd len="med" w="med" type="none"/>
              <a:tailEnd len="med" w="med" type="triangle"/>
            </a:ln>
          </p:spPr>
        </p:cxnSp>
        <p:cxnSp>
          <p:nvCxnSpPr>
            <p:cNvPr id="7046" name="Google Shape;7046;p71"/>
            <p:cNvCxnSpPr>
              <a:stCxn id="7040" idx="0"/>
            </p:cNvCxnSpPr>
            <p:nvPr/>
          </p:nvCxnSpPr>
          <p:spPr>
            <a:xfrm rot="10800000">
              <a:off x="4853388" y="2479650"/>
              <a:ext cx="0" cy="285900"/>
            </a:xfrm>
            <a:prstGeom prst="straightConnector1">
              <a:avLst/>
            </a:prstGeom>
            <a:noFill/>
            <a:ln cap="flat" cmpd="sng" w="19050">
              <a:solidFill>
                <a:srgbClr val="000000"/>
              </a:solidFill>
              <a:prstDash val="solid"/>
              <a:round/>
              <a:headEnd len="med" w="med" type="none"/>
              <a:tailEnd len="med" w="med" type="triangle"/>
            </a:ln>
          </p:spPr>
        </p:cxnSp>
        <p:sp>
          <p:nvSpPr>
            <p:cNvPr id="7047" name="Google Shape;7047;p71"/>
            <p:cNvSpPr/>
            <p:nvPr/>
          </p:nvSpPr>
          <p:spPr>
            <a:xfrm>
              <a:off x="5440638" y="2765550"/>
              <a:ext cx="806700" cy="526800"/>
            </a:xfrm>
            <a:prstGeom prst="rect">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RNN</a:t>
              </a:r>
              <a:endParaRPr sz="2200">
                <a:latin typeface="Helvetica Neue"/>
                <a:ea typeface="Helvetica Neue"/>
                <a:cs typeface="Helvetica Neue"/>
                <a:sym typeface="Helvetica Neue"/>
              </a:endParaRPr>
            </a:p>
          </p:txBody>
        </p:sp>
        <p:grpSp>
          <p:nvGrpSpPr>
            <p:cNvPr id="7048" name="Google Shape;7048;p71"/>
            <p:cNvGrpSpPr/>
            <p:nvPr/>
          </p:nvGrpSpPr>
          <p:grpSpPr>
            <a:xfrm>
              <a:off x="5618700" y="2296995"/>
              <a:ext cx="450600" cy="145800"/>
              <a:chOff x="705975" y="2364450"/>
              <a:chExt cx="450600" cy="145800"/>
            </a:xfrm>
          </p:grpSpPr>
          <p:sp>
            <p:nvSpPr>
              <p:cNvPr id="7049" name="Google Shape;7049;p71"/>
              <p:cNvSpPr/>
              <p:nvPr/>
            </p:nvSpPr>
            <p:spPr>
              <a:xfrm>
                <a:off x="7059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1"/>
              <p:cNvSpPr/>
              <p:nvPr/>
            </p:nvSpPr>
            <p:spPr>
              <a:xfrm>
                <a:off x="8583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1"/>
              <p:cNvSpPr/>
              <p:nvPr/>
            </p:nvSpPr>
            <p:spPr>
              <a:xfrm>
                <a:off x="10107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52" name="Google Shape;7052;p71"/>
            <p:cNvCxnSpPr>
              <a:endCxn id="7047" idx="2"/>
            </p:cNvCxnSpPr>
            <p:nvPr/>
          </p:nvCxnSpPr>
          <p:spPr>
            <a:xfrm rot="10800000">
              <a:off x="5843988" y="3292350"/>
              <a:ext cx="0" cy="310800"/>
            </a:xfrm>
            <a:prstGeom prst="straightConnector1">
              <a:avLst/>
            </a:prstGeom>
            <a:noFill/>
            <a:ln cap="flat" cmpd="sng" w="19050">
              <a:solidFill>
                <a:srgbClr val="000000"/>
              </a:solidFill>
              <a:prstDash val="solid"/>
              <a:round/>
              <a:headEnd len="med" w="med" type="none"/>
              <a:tailEnd len="med" w="med" type="triangle"/>
            </a:ln>
          </p:spPr>
        </p:cxnSp>
        <p:cxnSp>
          <p:nvCxnSpPr>
            <p:cNvPr id="7053" name="Google Shape;7053;p71"/>
            <p:cNvCxnSpPr>
              <a:stCxn id="7047" idx="0"/>
            </p:cNvCxnSpPr>
            <p:nvPr/>
          </p:nvCxnSpPr>
          <p:spPr>
            <a:xfrm rot="10800000">
              <a:off x="5843988" y="2479650"/>
              <a:ext cx="0" cy="285900"/>
            </a:xfrm>
            <a:prstGeom prst="straightConnector1">
              <a:avLst/>
            </a:prstGeom>
            <a:noFill/>
            <a:ln cap="flat" cmpd="sng" w="19050">
              <a:solidFill>
                <a:srgbClr val="000000"/>
              </a:solidFill>
              <a:prstDash val="solid"/>
              <a:round/>
              <a:headEnd len="med" w="med" type="none"/>
              <a:tailEnd len="med" w="med" type="triangle"/>
            </a:ln>
          </p:spPr>
        </p:cxnSp>
        <p:pic>
          <p:nvPicPr>
            <p:cNvPr id="7054" name="Google Shape;7054;p71"/>
            <p:cNvPicPr preferRelativeResize="0"/>
            <p:nvPr/>
          </p:nvPicPr>
          <p:blipFill>
            <a:blip r:embed="rId6">
              <a:alphaModFix/>
            </a:blip>
            <a:stretch>
              <a:fillRect/>
            </a:stretch>
          </p:blipFill>
          <p:spPr>
            <a:xfrm>
              <a:off x="6337248" y="3594850"/>
              <a:ext cx="956173" cy="922173"/>
            </a:xfrm>
            <a:prstGeom prst="rect">
              <a:avLst/>
            </a:prstGeom>
            <a:noFill/>
            <a:ln>
              <a:noFill/>
            </a:ln>
          </p:spPr>
        </p:pic>
        <p:sp>
          <p:nvSpPr>
            <p:cNvPr id="7055" name="Google Shape;7055;p71"/>
            <p:cNvSpPr txBox="1"/>
            <p:nvPr/>
          </p:nvSpPr>
          <p:spPr>
            <a:xfrm>
              <a:off x="6343285" y="44491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sp>
          <p:nvSpPr>
            <p:cNvPr id="7056" name="Google Shape;7056;p71"/>
            <p:cNvSpPr/>
            <p:nvPr/>
          </p:nvSpPr>
          <p:spPr>
            <a:xfrm>
              <a:off x="6426460" y="2765550"/>
              <a:ext cx="806700" cy="526800"/>
            </a:xfrm>
            <a:prstGeom prst="rect">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Helvetica Neue"/>
                  <a:ea typeface="Helvetica Neue"/>
                  <a:cs typeface="Helvetica Neue"/>
                  <a:sym typeface="Helvetica Neue"/>
                </a:rPr>
                <a:t>RNN</a:t>
              </a:r>
              <a:endParaRPr sz="2200">
                <a:latin typeface="Helvetica Neue"/>
                <a:ea typeface="Helvetica Neue"/>
                <a:cs typeface="Helvetica Neue"/>
                <a:sym typeface="Helvetica Neue"/>
              </a:endParaRPr>
            </a:p>
          </p:txBody>
        </p:sp>
        <p:grpSp>
          <p:nvGrpSpPr>
            <p:cNvPr id="7057" name="Google Shape;7057;p71"/>
            <p:cNvGrpSpPr/>
            <p:nvPr/>
          </p:nvGrpSpPr>
          <p:grpSpPr>
            <a:xfrm>
              <a:off x="6604523" y="2296995"/>
              <a:ext cx="450600" cy="145800"/>
              <a:chOff x="705975" y="2364450"/>
              <a:chExt cx="450600" cy="145800"/>
            </a:xfrm>
          </p:grpSpPr>
          <p:sp>
            <p:nvSpPr>
              <p:cNvPr id="7058" name="Google Shape;7058;p71"/>
              <p:cNvSpPr/>
              <p:nvPr/>
            </p:nvSpPr>
            <p:spPr>
              <a:xfrm>
                <a:off x="7059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1"/>
              <p:cNvSpPr/>
              <p:nvPr/>
            </p:nvSpPr>
            <p:spPr>
              <a:xfrm>
                <a:off x="8583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1"/>
              <p:cNvSpPr/>
              <p:nvPr/>
            </p:nvSpPr>
            <p:spPr>
              <a:xfrm>
                <a:off x="1010775" y="2364450"/>
                <a:ext cx="145800" cy="145800"/>
              </a:xfrm>
              <a:prstGeom prst="rect">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61" name="Google Shape;7061;p71"/>
            <p:cNvCxnSpPr>
              <a:endCxn id="7056" idx="2"/>
            </p:cNvCxnSpPr>
            <p:nvPr/>
          </p:nvCxnSpPr>
          <p:spPr>
            <a:xfrm rot="10800000">
              <a:off x="6829810" y="3292350"/>
              <a:ext cx="0" cy="310800"/>
            </a:xfrm>
            <a:prstGeom prst="straightConnector1">
              <a:avLst/>
            </a:prstGeom>
            <a:noFill/>
            <a:ln cap="flat" cmpd="sng" w="19050">
              <a:solidFill>
                <a:srgbClr val="000000"/>
              </a:solidFill>
              <a:prstDash val="solid"/>
              <a:round/>
              <a:headEnd len="med" w="med" type="none"/>
              <a:tailEnd len="med" w="med" type="triangle"/>
            </a:ln>
          </p:spPr>
        </p:cxnSp>
        <p:cxnSp>
          <p:nvCxnSpPr>
            <p:cNvPr id="7062" name="Google Shape;7062;p71"/>
            <p:cNvCxnSpPr>
              <a:stCxn id="7056" idx="0"/>
            </p:cNvCxnSpPr>
            <p:nvPr/>
          </p:nvCxnSpPr>
          <p:spPr>
            <a:xfrm rot="10800000">
              <a:off x="6829810" y="2479650"/>
              <a:ext cx="0" cy="285900"/>
            </a:xfrm>
            <a:prstGeom prst="straightConnector1">
              <a:avLst/>
            </a:prstGeom>
            <a:noFill/>
            <a:ln cap="flat" cmpd="sng" w="19050">
              <a:solidFill>
                <a:srgbClr val="000000"/>
              </a:solidFill>
              <a:prstDash val="solid"/>
              <a:round/>
              <a:headEnd len="med" w="med" type="none"/>
              <a:tailEnd len="med" w="med" type="triangle"/>
            </a:ln>
          </p:spPr>
        </p:cxnSp>
        <p:cxnSp>
          <p:nvCxnSpPr>
            <p:cNvPr id="7063" name="Google Shape;7063;p71"/>
            <p:cNvCxnSpPr>
              <a:stCxn id="7006" idx="3"/>
              <a:endCxn id="7026" idx="1"/>
            </p:cNvCxnSpPr>
            <p:nvPr/>
          </p:nvCxnSpPr>
          <p:spPr>
            <a:xfrm>
              <a:off x="2284938" y="3028950"/>
              <a:ext cx="183900" cy="0"/>
            </a:xfrm>
            <a:prstGeom prst="straightConnector1">
              <a:avLst/>
            </a:prstGeom>
            <a:noFill/>
            <a:ln cap="flat" cmpd="sng" w="19050">
              <a:solidFill>
                <a:srgbClr val="000000"/>
              </a:solidFill>
              <a:prstDash val="solid"/>
              <a:round/>
              <a:headEnd len="med" w="med" type="none"/>
              <a:tailEnd len="med" w="med" type="triangle"/>
            </a:ln>
          </p:spPr>
        </p:cxnSp>
        <p:cxnSp>
          <p:nvCxnSpPr>
            <p:cNvPr id="7064" name="Google Shape;7064;p71"/>
            <p:cNvCxnSpPr>
              <a:stCxn id="7026" idx="3"/>
              <a:endCxn id="7033" idx="1"/>
            </p:cNvCxnSpPr>
            <p:nvPr/>
          </p:nvCxnSpPr>
          <p:spPr>
            <a:xfrm>
              <a:off x="3275538" y="3028950"/>
              <a:ext cx="183900" cy="0"/>
            </a:xfrm>
            <a:prstGeom prst="straightConnector1">
              <a:avLst/>
            </a:prstGeom>
            <a:noFill/>
            <a:ln cap="flat" cmpd="sng" w="19050">
              <a:solidFill>
                <a:srgbClr val="000000"/>
              </a:solidFill>
              <a:prstDash val="solid"/>
              <a:round/>
              <a:headEnd len="med" w="med" type="none"/>
              <a:tailEnd len="med" w="med" type="triangle"/>
            </a:ln>
          </p:spPr>
        </p:cxnSp>
        <p:cxnSp>
          <p:nvCxnSpPr>
            <p:cNvPr id="7065" name="Google Shape;7065;p71"/>
            <p:cNvCxnSpPr>
              <a:stCxn id="7033" idx="3"/>
              <a:endCxn id="7040" idx="1"/>
            </p:cNvCxnSpPr>
            <p:nvPr/>
          </p:nvCxnSpPr>
          <p:spPr>
            <a:xfrm>
              <a:off x="4266138" y="3028950"/>
              <a:ext cx="183900" cy="0"/>
            </a:xfrm>
            <a:prstGeom prst="straightConnector1">
              <a:avLst/>
            </a:prstGeom>
            <a:noFill/>
            <a:ln cap="flat" cmpd="sng" w="19050">
              <a:solidFill>
                <a:srgbClr val="000000"/>
              </a:solidFill>
              <a:prstDash val="solid"/>
              <a:round/>
              <a:headEnd len="med" w="med" type="none"/>
              <a:tailEnd len="med" w="med" type="triangle"/>
            </a:ln>
          </p:spPr>
        </p:cxnSp>
        <p:cxnSp>
          <p:nvCxnSpPr>
            <p:cNvPr id="7066" name="Google Shape;7066;p71"/>
            <p:cNvCxnSpPr>
              <a:stCxn id="7040" idx="3"/>
              <a:endCxn id="7047" idx="1"/>
            </p:cNvCxnSpPr>
            <p:nvPr/>
          </p:nvCxnSpPr>
          <p:spPr>
            <a:xfrm>
              <a:off x="5256738" y="3028950"/>
              <a:ext cx="183900" cy="0"/>
            </a:xfrm>
            <a:prstGeom prst="straightConnector1">
              <a:avLst/>
            </a:prstGeom>
            <a:noFill/>
            <a:ln cap="flat" cmpd="sng" w="19050">
              <a:solidFill>
                <a:srgbClr val="000000"/>
              </a:solidFill>
              <a:prstDash val="solid"/>
              <a:round/>
              <a:headEnd len="med" w="med" type="none"/>
              <a:tailEnd len="med" w="med" type="triangle"/>
            </a:ln>
          </p:spPr>
        </p:cxnSp>
        <p:cxnSp>
          <p:nvCxnSpPr>
            <p:cNvPr id="7067" name="Google Shape;7067;p71"/>
            <p:cNvCxnSpPr>
              <a:stCxn id="7047" idx="3"/>
              <a:endCxn id="7056" idx="1"/>
            </p:cNvCxnSpPr>
            <p:nvPr/>
          </p:nvCxnSpPr>
          <p:spPr>
            <a:xfrm>
              <a:off x="6247338" y="3028950"/>
              <a:ext cx="179100" cy="0"/>
            </a:xfrm>
            <a:prstGeom prst="straightConnector1">
              <a:avLst/>
            </a:prstGeom>
            <a:noFill/>
            <a:ln cap="flat" cmpd="sng" w="19050">
              <a:solidFill>
                <a:srgbClr val="000000"/>
              </a:solidFill>
              <a:prstDash val="solid"/>
              <a:round/>
              <a:headEnd len="med" w="med" type="none"/>
              <a:tailEnd len="med" w="med" type="triangle"/>
            </a:ln>
          </p:spPr>
        </p:cxnSp>
        <p:sp>
          <p:nvSpPr>
            <p:cNvPr id="7068" name="Google Shape;7068;p71"/>
            <p:cNvSpPr/>
            <p:nvPr/>
          </p:nvSpPr>
          <p:spPr>
            <a:xfrm>
              <a:off x="2468838" y="1393950"/>
              <a:ext cx="806700" cy="526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Helvetica Neue"/>
                  <a:ea typeface="Helvetica Neue"/>
                  <a:cs typeface="Helvetica Neue"/>
                  <a:sym typeface="Helvetica Neue"/>
                </a:rPr>
                <a:t>Action Pred</a:t>
              </a:r>
              <a:endParaRPr sz="1600">
                <a:latin typeface="Helvetica Neue"/>
                <a:ea typeface="Helvetica Neue"/>
                <a:cs typeface="Helvetica Neue"/>
                <a:sym typeface="Helvetica Neue"/>
              </a:endParaRPr>
            </a:p>
          </p:txBody>
        </p:sp>
        <p:cxnSp>
          <p:nvCxnSpPr>
            <p:cNvPr id="7069" name="Google Shape;7069;p71"/>
            <p:cNvCxnSpPr/>
            <p:nvPr/>
          </p:nvCxnSpPr>
          <p:spPr>
            <a:xfrm rot="10800000">
              <a:off x="2872188" y="1912808"/>
              <a:ext cx="0" cy="285900"/>
            </a:xfrm>
            <a:prstGeom prst="straightConnector1">
              <a:avLst/>
            </a:prstGeom>
            <a:noFill/>
            <a:ln cap="flat" cmpd="sng" w="19050">
              <a:solidFill>
                <a:srgbClr val="000000"/>
              </a:solidFill>
              <a:prstDash val="solid"/>
              <a:round/>
              <a:headEnd len="med" w="med" type="none"/>
              <a:tailEnd len="med" w="med" type="triangle"/>
            </a:ln>
          </p:spPr>
        </p:cxnSp>
        <p:sp>
          <p:nvSpPr>
            <p:cNvPr id="7070" name="Google Shape;7070;p71"/>
            <p:cNvSpPr/>
            <p:nvPr/>
          </p:nvSpPr>
          <p:spPr>
            <a:xfrm>
              <a:off x="3459438" y="1393950"/>
              <a:ext cx="806700" cy="526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Helvetica Neue"/>
                  <a:ea typeface="Helvetica Neue"/>
                  <a:cs typeface="Helvetica Neue"/>
                  <a:sym typeface="Helvetica Neue"/>
                </a:rPr>
                <a:t>Action Pred</a:t>
              </a:r>
              <a:endParaRPr sz="1600">
                <a:latin typeface="Helvetica Neue"/>
                <a:ea typeface="Helvetica Neue"/>
                <a:cs typeface="Helvetica Neue"/>
                <a:sym typeface="Helvetica Neue"/>
              </a:endParaRPr>
            </a:p>
          </p:txBody>
        </p:sp>
        <p:cxnSp>
          <p:nvCxnSpPr>
            <p:cNvPr id="7071" name="Google Shape;7071;p71"/>
            <p:cNvCxnSpPr/>
            <p:nvPr/>
          </p:nvCxnSpPr>
          <p:spPr>
            <a:xfrm rot="10800000">
              <a:off x="3862788" y="1912808"/>
              <a:ext cx="0" cy="285900"/>
            </a:xfrm>
            <a:prstGeom prst="straightConnector1">
              <a:avLst/>
            </a:prstGeom>
            <a:noFill/>
            <a:ln cap="flat" cmpd="sng" w="19050">
              <a:solidFill>
                <a:srgbClr val="000000"/>
              </a:solidFill>
              <a:prstDash val="solid"/>
              <a:round/>
              <a:headEnd len="med" w="med" type="none"/>
              <a:tailEnd len="med" w="med" type="triangle"/>
            </a:ln>
          </p:spPr>
        </p:cxnSp>
        <p:sp>
          <p:nvSpPr>
            <p:cNvPr id="7072" name="Google Shape;7072;p71"/>
            <p:cNvSpPr/>
            <p:nvPr/>
          </p:nvSpPr>
          <p:spPr>
            <a:xfrm>
              <a:off x="4450038" y="1393950"/>
              <a:ext cx="806700" cy="526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Helvetica Neue"/>
                  <a:ea typeface="Helvetica Neue"/>
                  <a:cs typeface="Helvetica Neue"/>
                  <a:sym typeface="Helvetica Neue"/>
                </a:rPr>
                <a:t>Action Pred</a:t>
              </a:r>
              <a:endParaRPr sz="1600">
                <a:latin typeface="Helvetica Neue"/>
                <a:ea typeface="Helvetica Neue"/>
                <a:cs typeface="Helvetica Neue"/>
                <a:sym typeface="Helvetica Neue"/>
              </a:endParaRPr>
            </a:p>
          </p:txBody>
        </p:sp>
        <p:cxnSp>
          <p:nvCxnSpPr>
            <p:cNvPr id="7073" name="Google Shape;7073;p71"/>
            <p:cNvCxnSpPr/>
            <p:nvPr/>
          </p:nvCxnSpPr>
          <p:spPr>
            <a:xfrm rot="10800000">
              <a:off x="4853388" y="1912808"/>
              <a:ext cx="0" cy="285900"/>
            </a:xfrm>
            <a:prstGeom prst="straightConnector1">
              <a:avLst/>
            </a:prstGeom>
            <a:noFill/>
            <a:ln cap="flat" cmpd="sng" w="19050">
              <a:solidFill>
                <a:srgbClr val="000000"/>
              </a:solidFill>
              <a:prstDash val="solid"/>
              <a:round/>
              <a:headEnd len="med" w="med" type="none"/>
              <a:tailEnd len="med" w="med" type="triangle"/>
            </a:ln>
          </p:spPr>
        </p:cxnSp>
        <p:sp>
          <p:nvSpPr>
            <p:cNvPr id="7074" name="Google Shape;7074;p71"/>
            <p:cNvSpPr/>
            <p:nvPr/>
          </p:nvSpPr>
          <p:spPr>
            <a:xfrm>
              <a:off x="5440638" y="1393950"/>
              <a:ext cx="806700" cy="526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Helvetica Neue"/>
                  <a:ea typeface="Helvetica Neue"/>
                  <a:cs typeface="Helvetica Neue"/>
                  <a:sym typeface="Helvetica Neue"/>
                </a:rPr>
                <a:t>Action Pred</a:t>
              </a:r>
              <a:endParaRPr sz="1600">
                <a:latin typeface="Helvetica Neue"/>
                <a:ea typeface="Helvetica Neue"/>
                <a:cs typeface="Helvetica Neue"/>
                <a:sym typeface="Helvetica Neue"/>
              </a:endParaRPr>
            </a:p>
          </p:txBody>
        </p:sp>
        <p:cxnSp>
          <p:nvCxnSpPr>
            <p:cNvPr id="7075" name="Google Shape;7075;p71"/>
            <p:cNvCxnSpPr/>
            <p:nvPr/>
          </p:nvCxnSpPr>
          <p:spPr>
            <a:xfrm rot="10800000">
              <a:off x="5843988" y="1912808"/>
              <a:ext cx="0" cy="285900"/>
            </a:xfrm>
            <a:prstGeom prst="straightConnector1">
              <a:avLst/>
            </a:prstGeom>
            <a:noFill/>
            <a:ln cap="flat" cmpd="sng" w="19050">
              <a:solidFill>
                <a:srgbClr val="000000"/>
              </a:solidFill>
              <a:prstDash val="solid"/>
              <a:round/>
              <a:headEnd len="med" w="med" type="none"/>
              <a:tailEnd len="med" w="med" type="triangle"/>
            </a:ln>
          </p:spPr>
        </p:cxnSp>
        <p:sp>
          <p:nvSpPr>
            <p:cNvPr id="7076" name="Google Shape;7076;p71"/>
            <p:cNvSpPr/>
            <p:nvPr/>
          </p:nvSpPr>
          <p:spPr>
            <a:xfrm>
              <a:off x="6431238" y="1393950"/>
              <a:ext cx="806700" cy="526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Helvetica Neue"/>
                  <a:ea typeface="Helvetica Neue"/>
                  <a:cs typeface="Helvetica Neue"/>
                  <a:sym typeface="Helvetica Neue"/>
                </a:rPr>
                <a:t>Action Pred</a:t>
              </a:r>
              <a:endParaRPr sz="1600">
                <a:latin typeface="Helvetica Neue"/>
                <a:ea typeface="Helvetica Neue"/>
                <a:cs typeface="Helvetica Neue"/>
                <a:sym typeface="Helvetica Neue"/>
              </a:endParaRPr>
            </a:p>
          </p:txBody>
        </p:sp>
        <p:cxnSp>
          <p:nvCxnSpPr>
            <p:cNvPr id="7077" name="Google Shape;7077;p71"/>
            <p:cNvCxnSpPr/>
            <p:nvPr/>
          </p:nvCxnSpPr>
          <p:spPr>
            <a:xfrm rot="10800000">
              <a:off x="6834588" y="1912808"/>
              <a:ext cx="0" cy="285900"/>
            </a:xfrm>
            <a:prstGeom prst="straightConnector1">
              <a:avLst/>
            </a:prstGeom>
            <a:noFill/>
            <a:ln cap="flat" cmpd="sng" w="19050">
              <a:solidFill>
                <a:srgbClr val="000000"/>
              </a:solidFill>
              <a:prstDash val="solid"/>
              <a:round/>
              <a:headEnd len="med" w="med" type="none"/>
              <a:tailEnd len="med" w="med" type="triangle"/>
            </a:ln>
          </p:spPr>
        </p:cxnSp>
      </p:grpSp>
      <p:grpSp>
        <p:nvGrpSpPr>
          <p:cNvPr id="7078" name="Google Shape;7078;p71"/>
          <p:cNvGrpSpPr/>
          <p:nvPr/>
        </p:nvGrpSpPr>
        <p:grpSpPr>
          <a:xfrm>
            <a:off x="4269813" y="2057625"/>
            <a:ext cx="3164863" cy="1166700"/>
            <a:chOff x="4269813" y="1829025"/>
            <a:chExt cx="3164863" cy="1166700"/>
          </a:xfrm>
        </p:grpSpPr>
        <p:sp>
          <p:nvSpPr>
            <p:cNvPr id="7079" name="Google Shape;7079;p71"/>
            <p:cNvSpPr/>
            <p:nvPr/>
          </p:nvSpPr>
          <p:spPr>
            <a:xfrm>
              <a:off x="6267975" y="1829025"/>
              <a:ext cx="1166700" cy="1166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1"/>
            <p:cNvSpPr/>
            <p:nvPr/>
          </p:nvSpPr>
          <p:spPr>
            <a:xfrm>
              <a:off x="4269813" y="1829025"/>
              <a:ext cx="1166700" cy="1166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1" name="Google Shape;7081;p71"/>
          <p:cNvSpPr txBox="1"/>
          <p:nvPr/>
        </p:nvSpPr>
        <p:spPr>
          <a:xfrm>
            <a:off x="1419425"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Forward</a:t>
            </a:r>
            <a:endParaRPr sz="1200">
              <a:latin typeface="Helvetica Neue"/>
              <a:ea typeface="Helvetica Neue"/>
              <a:cs typeface="Helvetica Neue"/>
              <a:sym typeface="Helvetica Neue"/>
            </a:endParaRPr>
          </a:p>
        </p:txBody>
      </p:sp>
      <p:grpSp>
        <p:nvGrpSpPr>
          <p:cNvPr id="7082" name="Google Shape;7082;p71"/>
          <p:cNvGrpSpPr/>
          <p:nvPr/>
        </p:nvGrpSpPr>
        <p:grpSpPr>
          <a:xfrm>
            <a:off x="2417425" y="1099000"/>
            <a:ext cx="4873650" cy="369300"/>
            <a:chOff x="2417425" y="1099000"/>
            <a:chExt cx="4873650" cy="369300"/>
          </a:xfrm>
        </p:grpSpPr>
        <p:sp>
          <p:nvSpPr>
            <p:cNvPr id="7083" name="Google Shape;7083;p71"/>
            <p:cNvSpPr txBox="1"/>
            <p:nvPr/>
          </p:nvSpPr>
          <p:spPr>
            <a:xfrm>
              <a:off x="2417425"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Pickup</a:t>
              </a:r>
              <a:endParaRPr sz="1200">
                <a:latin typeface="Helvetica Neue"/>
                <a:ea typeface="Helvetica Neue"/>
                <a:cs typeface="Helvetica Neue"/>
                <a:sym typeface="Helvetica Neue"/>
              </a:endParaRPr>
            </a:p>
          </p:txBody>
        </p:sp>
        <p:sp>
          <p:nvSpPr>
            <p:cNvPr id="7084" name="Google Shape;7084;p71"/>
            <p:cNvSpPr txBox="1"/>
            <p:nvPr/>
          </p:nvSpPr>
          <p:spPr>
            <a:xfrm>
              <a:off x="3415425"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Open</a:t>
              </a:r>
              <a:endParaRPr sz="1200">
                <a:latin typeface="Helvetica Neue"/>
                <a:ea typeface="Helvetica Neue"/>
                <a:cs typeface="Helvetica Neue"/>
                <a:sym typeface="Helvetica Neue"/>
              </a:endParaRPr>
            </a:p>
          </p:txBody>
        </p:sp>
        <p:sp>
          <p:nvSpPr>
            <p:cNvPr id="7085" name="Google Shape;7085;p71"/>
            <p:cNvSpPr txBox="1"/>
            <p:nvPr/>
          </p:nvSpPr>
          <p:spPr>
            <a:xfrm>
              <a:off x="4413425"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Close</a:t>
              </a:r>
              <a:endParaRPr sz="1200">
                <a:latin typeface="Helvetica Neue"/>
                <a:ea typeface="Helvetica Neue"/>
                <a:cs typeface="Helvetica Neue"/>
                <a:sym typeface="Helvetica Neue"/>
              </a:endParaRPr>
            </a:p>
          </p:txBody>
        </p:sp>
        <p:sp>
          <p:nvSpPr>
            <p:cNvPr id="7086" name="Google Shape;7086;p71"/>
            <p:cNvSpPr txBox="1"/>
            <p:nvPr/>
          </p:nvSpPr>
          <p:spPr>
            <a:xfrm>
              <a:off x="5390100"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Open</a:t>
              </a:r>
              <a:endParaRPr sz="1200">
                <a:latin typeface="Helvetica Neue"/>
                <a:ea typeface="Helvetica Neue"/>
                <a:cs typeface="Helvetica Neue"/>
                <a:sym typeface="Helvetica Neue"/>
              </a:endParaRPr>
            </a:p>
          </p:txBody>
        </p:sp>
        <p:sp>
          <p:nvSpPr>
            <p:cNvPr id="7087" name="Google Shape;7087;p71"/>
            <p:cNvSpPr txBox="1"/>
            <p:nvPr/>
          </p:nvSpPr>
          <p:spPr>
            <a:xfrm>
              <a:off x="6366775"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Pickup</a:t>
              </a:r>
              <a:endParaRPr sz="12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5"/>
                                        </p:tgtEl>
                                        <p:attrNameLst>
                                          <p:attrName>style.visibility</p:attrName>
                                        </p:attrNameLst>
                                      </p:cBhvr>
                                      <p:to>
                                        <p:strVal val="visible"/>
                                      </p:to>
                                    </p:set>
                                    <p:animEffect filter="fade" transition="in">
                                      <p:cBhvr>
                                        <p:cTn dur="1000"/>
                                        <p:tgtEl>
                                          <p:spTgt spid="7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1"/>
                                        </p:tgtEl>
                                        <p:attrNameLst>
                                          <p:attrName>style.visibility</p:attrName>
                                        </p:attrNameLst>
                                      </p:cBhvr>
                                      <p:to>
                                        <p:strVal val="visible"/>
                                      </p:to>
                                    </p:set>
                                    <p:animEffect filter="fade" transition="in">
                                      <p:cBhvr>
                                        <p:cTn dur="1000"/>
                                        <p:tgtEl>
                                          <p:spTgt spid="7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7"/>
                                        </p:tgtEl>
                                        <p:attrNameLst>
                                          <p:attrName>style.visibility</p:attrName>
                                        </p:attrNameLst>
                                      </p:cBhvr>
                                      <p:to>
                                        <p:strVal val="visible"/>
                                      </p:to>
                                    </p:set>
                                    <p:animEffect filter="fade" transition="in">
                                      <p:cBhvr>
                                        <p:cTn dur="1000"/>
                                        <p:tgtEl>
                                          <p:spTgt spid="7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2"/>
                                        </p:tgtEl>
                                        <p:attrNameLst>
                                          <p:attrName>style.visibility</p:attrName>
                                        </p:attrNameLst>
                                      </p:cBhvr>
                                      <p:to>
                                        <p:strVal val="visible"/>
                                      </p:to>
                                    </p:set>
                                    <p:animEffect filter="fade" transition="in">
                                      <p:cBhvr>
                                        <p:cTn dur="1000"/>
                                        <p:tgtEl>
                                          <p:spTgt spid="7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8"/>
                                        </p:tgtEl>
                                        <p:attrNameLst>
                                          <p:attrName>style.visibility</p:attrName>
                                        </p:attrNameLst>
                                      </p:cBhvr>
                                      <p:to>
                                        <p:strVal val="visible"/>
                                      </p:to>
                                    </p:set>
                                    <p:animEffect filter="fade" transition="in">
                                      <p:cBhvr>
                                        <p:cTn dur="1000"/>
                                        <p:tgtEl>
                                          <p:spTgt spid="70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Today’s Plan</a:t>
            </a:r>
            <a:endParaRPr/>
          </a:p>
        </p:txBody>
      </p:sp>
      <p:sp>
        <p:nvSpPr>
          <p:cNvPr id="125" name="Google Shape;12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trike="sngStrike"/>
              <a:t>Course organization and deliverables</a:t>
            </a:r>
            <a:endParaRPr strike="sngStrike"/>
          </a:p>
          <a:p>
            <a:pPr indent="-368300" lvl="1" marL="914400" rtl="0" algn="l">
              <a:spcBef>
                <a:spcPts val="0"/>
              </a:spcBef>
              <a:spcAft>
                <a:spcPts val="0"/>
              </a:spcAft>
              <a:buSzPts val="2200"/>
              <a:buChar char="○"/>
            </a:pPr>
            <a:r>
              <a:rPr lang="en"/>
              <a:t>Any questions before we move on?</a:t>
            </a:r>
            <a:endParaRPr/>
          </a:p>
          <a:p>
            <a:pPr indent="-368300" lvl="0" marL="457200" rtl="0" algn="l">
              <a:spcBef>
                <a:spcPts val="0"/>
              </a:spcBef>
              <a:spcAft>
                <a:spcPts val="0"/>
              </a:spcAft>
              <a:buSzPts val="2200"/>
              <a:buChar char="●"/>
            </a:pPr>
            <a:r>
              <a:rPr lang="en"/>
              <a:t>Lecture 8 Recap</a:t>
            </a:r>
            <a:endParaRPr/>
          </a:p>
          <a:p>
            <a:pPr indent="-368300" lvl="0" marL="457200" rtl="0" algn="l">
              <a:spcBef>
                <a:spcPts val="0"/>
              </a:spcBef>
              <a:spcAft>
                <a:spcPts val="0"/>
              </a:spcAft>
              <a:buSzPts val="2200"/>
              <a:buChar char="●"/>
            </a:pPr>
            <a:r>
              <a:rPr lang="en"/>
              <a:t>Deep Learning for Agents</a:t>
            </a:r>
            <a:endParaRPr/>
          </a:p>
          <a:p>
            <a:pPr indent="-368300" lvl="0" marL="457200" rtl="0" algn="l">
              <a:spcBef>
                <a:spcPts val="0"/>
              </a:spcBef>
              <a:spcAft>
                <a:spcPts val="0"/>
              </a:spcAft>
              <a:buSzPts val="2200"/>
              <a:buChar char="●"/>
            </a:pPr>
            <a:r>
              <a:rPr lang="en"/>
              <a:t>March 31st Project Roleplaying Breakouts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1" name="Shape 7091"/>
        <p:cNvGrpSpPr/>
        <p:nvPr/>
      </p:nvGrpSpPr>
      <p:grpSpPr>
        <a:xfrm>
          <a:off x="0" y="0"/>
          <a:ext cx="0" cy="0"/>
          <a:chOff x="0" y="0"/>
          <a:chExt cx="0" cy="0"/>
        </a:xfrm>
      </p:grpSpPr>
      <p:sp>
        <p:nvSpPr>
          <p:cNvPr id="7092" name="Google Shape;709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Without States, Our Transformer has to Learn So Much!</a:t>
            </a:r>
            <a:endParaRPr/>
          </a:p>
        </p:txBody>
      </p:sp>
      <p:grpSp>
        <p:nvGrpSpPr>
          <p:cNvPr id="7093" name="Google Shape;7093;p72"/>
          <p:cNvGrpSpPr/>
          <p:nvPr/>
        </p:nvGrpSpPr>
        <p:grpSpPr>
          <a:xfrm>
            <a:off x="2395511" y="3749550"/>
            <a:ext cx="961007" cy="1297525"/>
            <a:chOff x="2395511" y="3749550"/>
            <a:chExt cx="961007" cy="1297525"/>
          </a:xfrm>
        </p:grpSpPr>
        <p:pic>
          <p:nvPicPr>
            <p:cNvPr id="7094" name="Google Shape;7094;p72"/>
            <p:cNvPicPr preferRelativeResize="0"/>
            <p:nvPr/>
          </p:nvPicPr>
          <p:blipFill>
            <a:blip r:embed="rId3">
              <a:alphaModFix/>
            </a:blip>
            <a:stretch>
              <a:fillRect/>
            </a:stretch>
          </p:blipFill>
          <p:spPr>
            <a:xfrm>
              <a:off x="2395511" y="3823450"/>
              <a:ext cx="961007" cy="922168"/>
            </a:xfrm>
            <a:prstGeom prst="rect">
              <a:avLst/>
            </a:prstGeom>
            <a:noFill/>
            <a:ln>
              <a:noFill/>
            </a:ln>
          </p:spPr>
        </p:pic>
        <p:sp>
          <p:nvSpPr>
            <p:cNvPr id="7095" name="Google Shape;7095;p72"/>
            <p:cNvSpPr txBox="1"/>
            <p:nvPr/>
          </p:nvSpPr>
          <p:spPr>
            <a:xfrm>
              <a:off x="2424370" y="46777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cxnSp>
          <p:nvCxnSpPr>
            <p:cNvPr id="7096" name="Google Shape;7096;p72"/>
            <p:cNvCxnSpPr>
              <a:endCxn id="7097" idx="2"/>
            </p:cNvCxnSpPr>
            <p:nvPr/>
          </p:nvCxnSpPr>
          <p:spPr>
            <a:xfrm rot="10800000">
              <a:off x="2872188" y="3749550"/>
              <a:ext cx="0" cy="310800"/>
            </a:xfrm>
            <a:prstGeom prst="straightConnector1">
              <a:avLst/>
            </a:prstGeom>
            <a:noFill/>
            <a:ln cap="flat" cmpd="sng" w="19050">
              <a:solidFill>
                <a:srgbClr val="000000"/>
              </a:solidFill>
              <a:prstDash val="solid"/>
              <a:round/>
              <a:headEnd len="med" w="med" type="none"/>
              <a:tailEnd len="med" w="med" type="triangle"/>
            </a:ln>
          </p:spPr>
        </p:cxnSp>
      </p:grpSp>
      <p:grpSp>
        <p:nvGrpSpPr>
          <p:cNvPr id="7098" name="Google Shape;7098;p72"/>
          <p:cNvGrpSpPr/>
          <p:nvPr/>
        </p:nvGrpSpPr>
        <p:grpSpPr>
          <a:xfrm>
            <a:off x="3385273" y="3749550"/>
            <a:ext cx="3908149" cy="1297525"/>
            <a:chOff x="3385273" y="3749550"/>
            <a:chExt cx="3908149" cy="1297525"/>
          </a:xfrm>
        </p:grpSpPr>
        <p:pic>
          <p:nvPicPr>
            <p:cNvPr id="7099" name="Google Shape;7099;p72"/>
            <p:cNvPicPr preferRelativeResize="0"/>
            <p:nvPr/>
          </p:nvPicPr>
          <p:blipFill>
            <a:blip r:embed="rId4">
              <a:alphaModFix/>
            </a:blip>
            <a:stretch>
              <a:fillRect/>
            </a:stretch>
          </p:blipFill>
          <p:spPr>
            <a:xfrm>
              <a:off x="3385273" y="3823450"/>
              <a:ext cx="946796" cy="922175"/>
            </a:xfrm>
            <a:prstGeom prst="rect">
              <a:avLst/>
            </a:prstGeom>
            <a:noFill/>
            <a:ln>
              <a:noFill/>
            </a:ln>
          </p:spPr>
        </p:pic>
        <p:pic>
          <p:nvPicPr>
            <p:cNvPr id="7100" name="Google Shape;7100;p72"/>
            <p:cNvPicPr preferRelativeResize="0"/>
            <p:nvPr/>
          </p:nvPicPr>
          <p:blipFill>
            <a:blip r:embed="rId5">
              <a:alphaModFix/>
            </a:blip>
            <a:stretch>
              <a:fillRect/>
            </a:stretch>
          </p:blipFill>
          <p:spPr>
            <a:xfrm>
              <a:off x="4360826" y="3823450"/>
              <a:ext cx="956173" cy="922173"/>
            </a:xfrm>
            <a:prstGeom prst="rect">
              <a:avLst/>
            </a:prstGeom>
            <a:noFill/>
            <a:ln>
              <a:noFill/>
            </a:ln>
          </p:spPr>
        </p:pic>
        <p:pic>
          <p:nvPicPr>
            <p:cNvPr id="7101" name="Google Shape;7101;p72"/>
            <p:cNvPicPr preferRelativeResize="0"/>
            <p:nvPr/>
          </p:nvPicPr>
          <p:blipFill>
            <a:blip r:embed="rId6">
              <a:alphaModFix/>
            </a:blip>
            <a:stretch>
              <a:fillRect/>
            </a:stretch>
          </p:blipFill>
          <p:spPr>
            <a:xfrm>
              <a:off x="5345739" y="3823450"/>
              <a:ext cx="954407" cy="922174"/>
            </a:xfrm>
            <a:prstGeom prst="rect">
              <a:avLst/>
            </a:prstGeom>
            <a:noFill/>
            <a:ln>
              <a:noFill/>
            </a:ln>
          </p:spPr>
        </p:pic>
        <p:sp>
          <p:nvSpPr>
            <p:cNvPr id="7102" name="Google Shape;7102;p72"/>
            <p:cNvSpPr txBox="1"/>
            <p:nvPr/>
          </p:nvSpPr>
          <p:spPr>
            <a:xfrm>
              <a:off x="3395621" y="46777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sp>
          <p:nvSpPr>
            <p:cNvPr id="7103" name="Google Shape;7103;p72"/>
            <p:cNvSpPr txBox="1"/>
            <p:nvPr/>
          </p:nvSpPr>
          <p:spPr>
            <a:xfrm>
              <a:off x="4366863" y="46777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sp>
          <p:nvSpPr>
            <p:cNvPr id="7104" name="Google Shape;7104;p72"/>
            <p:cNvSpPr txBox="1"/>
            <p:nvPr/>
          </p:nvSpPr>
          <p:spPr>
            <a:xfrm>
              <a:off x="5338113" y="46777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cxnSp>
          <p:nvCxnSpPr>
            <p:cNvPr id="7105" name="Google Shape;7105;p72"/>
            <p:cNvCxnSpPr>
              <a:endCxn id="7106" idx="2"/>
            </p:cNvCxnSpPr>
            <p:nvPr/>
          </p:nvCxnSpPr>
          <p:spPr>
            <a:xfrm rot="10800000">
              <a:off x="3862788" y="3749550"/>
              <a:ext cx="0" cy="310800"/>
            </a:xfrm>
            <a:prstGeom prst="straightConnector1">
              <a:avLst/>
            </a:prstGeom>
            <a:noFill/>
            <a:ln cap="flat" cmpd="sng" w="19050">
              <a:solidFill>
                <a:srgbClr val="000000"/>
              </a:solidFill>
              <a:prstDash val="solid"/>
              <a:round/>
              <a:headEnd len="med" w="med" type="none"/>
              <a:tailEnd len="med" w="med" type="triangle"/>
            </a:ln>
          </p:spPr>
        </p:cxnSp>
        <p:cxnSp>
          <p:nvCxnSpPr>
            <p:cNvPr id="7107" name="Google Shape;7107;p72"/>
            <p:cNvCxnSpPr>
              <a:endCxn id="7108" idx="2"/>
            </p:cNvCxnSpPr>
            <p:nvPr/>
          </p:nvCxnSpPr>
          <p:spPr>
            <a:xfrm rot="10800000">
              <a:off x="4853388" y="3749550"/>
              <a:ext cx="0" cy="310800"/>
            </a:xfrm>
            <a:prstGeom prst="straightConnector1">
              <a:avLst/>
            </a:prstGeom>
            <a:noFill/>
            <a:ln cap="flat" cmpd="sng" w="19050">
              <a:solidFill>
                <a:srgbClr val="000000"/>
              </a:solidFill>
              <a:prstDash val="solid"/>
              <a:round/>
              <a:headEnd len="med" w="med" type="none"/>
              <a:tailEnd len="med" w="med" type="triangle"/>
            </a:ln>
          </p:spPr>
        </p:cxnSp>
        <p:cxnSp>
          <p:nvCxnSpPr>
            <p:cNvPr id="7109" name="Google Shape;7109;p72"/>
            <p:cNvCxnSpPr>
              <a:endCxn id="7110" idx="2"/>
            </p:cNvCxnSpPr>
            <p:nvPr/>
          </p:nvCxnSpPr>
          <p:spPr>
            <a:xfrm rot="10800000">
              <a:off x="5843988" y="3749550"/>
              <a:ext cx="0" cy="310800"/>
            </a:xfrm>
            <a:prstGeom prst="straightConnector1">
              <a:avLst/>
            </a:prstGeom>
            <a:noFill/>
            <a:ln cap="flat" cmpd="sng" w="19050">
              <a:solidFill>
                <a:srgbClr val="000000"/>
              </a:solidFill>
              <a:prstDash val="solid"/>
              <a:round/>
              <a:headEnd len="med" w="med" type="none"/>
              <a:tailEnd len="med" w="med" type="triangle"/>
            </a:ln>
          </p:spPr>
        </p:cxnSp>
        <p:pic>
          <p:nvPicPr>
            <p:cNvPr id="7111" name="Google Shape;7111;p72"/>
            <p:cNvPicPr preferRelativeResize="0"/>
            <p:nvPr/>
          </p:nvPicPr>
          <p:blipFill>
            <a:blip r:embed="rId5">
              <a:alphaModFix/>
            </a:blip>
            <a:stretch>
              <a:fillRect/>
            </a:stretch>
          </p:blipFill>
          <p:spPr>
            <a:xfrm>
              <a:off x="6337248" y="3823450"/>
              <a:ext cx="956173" cy="922173"/>
            </a:xfrm>
            <a:prstGeom prst="rect">
              <a:avLst/>
            </a:prstGeom>
            <a:noFill/>
            <a:ln>
              <a:noFill/>
            </a:ln>
          </p:spPr>
        </p:pic>
        <p:sp>
          <p:nvSpPr>
            <p:cNvPr id="7112" name="Google Shape;7112;p72"/>
            <p:cNvSpPr txBox="1"/>
            <p:nvPr/>
          </p:nvSpPr>
          <p:spPr>
            <a:xfrm>
              <a:off x="6343285" y="46777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cxnSp>
          <p:nvCxnSpPr>
            <p:cNvPr id="7113" name="Google Shape;7113;p72"/>
            <p:cNvCxnSpPr>
              <a:endCxn id="7114" idx="2"/>
            </p:cNvCxnSpPr>
            <p:nvPr/>
          </p:nvCxnSpPr>
          <p:spPr>
            <a:xfrm rot="10800000">
              <a:off x="6829810" y="3749550"/>
              <a:ext cx="0" cy="310800"/>
            </a:xfrm>
            <a:prstGeom prst="straightConnector1">
              <a:avLst/>
            </a:prstGeom>
            <a:noFill/>
            <a:ln cap="flat" cmpd="sng" w="19050">
              <a:solidFill>
                <a:srgbClr val="000000"/>
              </a:solidFill>
              <a:prstDash val="solid"/>
              <a:round/>
              <a:headEnd len="med" w="med" type="none"/>
              <a:tailEnd len="med" w="med" type="triangle"/>
            </a:ln>
          </p:spPr>
        </p:cxnSp>
      </p:grpSp>
      <p:sp>
        <p:nvSpPr>
          <p:cNvPr id="7115" name="Google Shape;7115;p72"/>
          <p:cNvSpPr/>
          <p:nvPr/>
        </p:nvSpPr>
        <p:spPr>
          <a:xfrm>
            <a:off x="1478238" y="2994150"/>
            <a:ext cx="806700" cy="526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Helvetica Neue"/>
                <a:ea typeface="Helvetica Neue"/>
                <a:cs typeface="Helvetica Neue"/>
                <a:sym typeface="Helvetica Neue"/>
              </a:rPr>
              <a:t>Transformer</a:t>
            </a:r>
            <a:endParaRPr sz="900">
              <a:latin typeface="Helvetica Neue"/>
              <a:ea typeface="Helvetica Neue"/>
              <a:cs typeface="Helvetica Neue"/>
              <a:sym typeface="Helvetica Neue"/>
            </a:endParaRPr>
          </a:p>
        </p:txBody>
      </p:sp>
      <p:pic>
        <p:nvPicPr>
          <p:cNvPr id="7116" name="Google Shape;7116;p72"/>
          <p:cNvPicPr preferRelativeResize="0"/>
          <p:nvPr/>
        </p:nvPicPr>
        <p:blipFill>
          <a:blip r:embed="rId7">
            <a:alphaModFix/>
          </a:blip>
          <a:stretch>
            <a:fillRect/>
          </a:stretch>
        </p:blipFill>
        <p:spPr>
          <a:xfrm>
            <a:off x="1402388" y="3831800"/>
            <a:ext cx="958386" cy="922175"/>
          </a:xfrm>
          <a:prstGeom prst="rect">
            <a:avLst/>
          </a:prstGeom>
          <a:noFill/>
          <a:ln>
            <a:noFill/>
          </a:ln>
        </p:spPr>
      </p:pic>
      <p:sp>
        <p:nvSpPr>
          <p:cNvPr id="7117" name="Google Shape;7117;p72"/>
          <p:cNvSpPr txBox="1"/>
          <p:nvPr/>
        </p:nvSpPr>
        <p:spPr>
          <a:xfrm>
            <a:off x="1419438" y="4677775"/>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{inst text}</a:t>
            </a:r>
            <a:endParaRPr sz="1200">
              <a:latin typeface="Helvetica Neue"/>
              <a:ea typeface="Helvetica Neue"/>
              <a:cs typeface="Helvetica Neue"/>
              <a:sym typeface="Helvetica Neue"/>
            </a:endParaRPr>
          </a:p>
        </p:txBody>
      </p:sp>
      <p:cxnSp>
        <p:nvCxnSpPr>
          <p:cNvPr id="7118" name="Google Shape;7118;p72"/>
          <p:cNvCxnSpPr>
            <a:stCxn id="7116" idx="0"/>
            <a:endCxn id="7115" idx="2"/>
          </p:cNvCxnSpPr>
          <p:nvPr/>
        </p:nvCxnSpPr>
        <p:spPr>
          <a:xfrm rot="10800000">
            <a:off x="1881581" y="3521000"/>
            <a:ext cx="0" cy="310800"/>
          </a:xfrm>
          <a:prstGeom prst="straightConnector1">
            <a:avLst/>
          </a:prstGeom>
          <a:noFill/>
          <a:ln cap="flat" cmpd="sng" w="19050">
            <a:solidFill>
              <a:srgbClr val="000000"/>
            </a:solidFill>
            <a:prstDash val="solid"/>
            <a:round/>
            <a:headEnd len="med" w="med" type="none"/>
            <a:tailEnd len="med" w="med" type="triangle"/>
          </a:ln>
        </p:spPr>
      </p:cxnSp>
      <p:grpSp>
        <p:nvGrpSpPr>
          <p:cNvPr id="7119" name="Google Shape;7119;p72"/>
          <p:cNvGrpSpPr/>
          <p:nvPr/>
        </p:nvGrpSpPr>
        <p:grpSpPr>
          <a:xfrm>
            <a:off x="1478238" y="1622550"/>
            <a:ext cx="806700" cy="1371600"/>
            <a:chOff x="1478238" y="1622550"/>
            <a:chExt cx="806700" cy="1371600"/>
          </a:xfrm>
        </p:grpSpPr>
        <p:grpSp>
          <p:nvGrpSpPr>
            <p:cNvPr id="7120" name="Google Shape;7120;p72"/>
            <p:cNvGrpSpPr/>
            <p:nvPr/>
          </p:nvGrpSpPr>
          <p:grpSpPr>
            <a:xfrm>
              <a:off x="1656300" y="2525595"/>
              <a:ext cx="450600" cy="145800"/>
              <a:chOff x="705975" y="2364450"/>
              <a:chExt cx="450600" cy="145800"/>
            </a:xfrm>
          </p:grpSpPr>
          <p:sp>
            <p:nvSpPr>
              <p:cNvPr id="7121" name="Google Shape;7121;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24" name="Google Shape;7124;p72"/>
            <p:cNvCxnSpPr>
              <a:stCxn id="7115" idx="0"/>
            </p:cNvCxnSpPr>
            <p:nvPr/>
          </p:nvCxnSpPr>
          <p:spPr>
            <a:xfrm rot="10800000">
              <a:off x="1881588" y="2708250"/>
              <a:ext cx="0" cy="285900"/>
            </a:xfrm>
            <a:prstGeom prst="straightConnector1">
              <a:avLst/>
            </a:prstGeom>
            <a:noFill/>
            <a:ln cap="flat" cmpd="sng" w="19050">
              <a:solidFill>
                <a:srgbClr val="000000"/>
              </a:solidFill>
              <a:prstDash val="solid"/>
              <a:round/>
              <a:headEnd len="med" w="med" type="none"/>
              <a:tailEnd len="med" w="med" type="triangle"/>
            </a:ln>
          </p:spPr>
        </p:cxnSp>
        <p:sp>
          <p:nvSpPr>
            <p:cNvPr id="7125" name="Google Shape;7125;p72"/>
            <p:cNvSpPr/>
            <p:nvPr/>
          </p:nvSpPr>
          <p:spPr>
            <a:xfrm>
              <a:off x="1478238" y="1622550"/>
              <a:ext cx="806700" cy="526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Helvetica Neue"/>
                  <a:ea typeface="Helvetica Neue"/>
                  <a:cs typeface="Helvetica Neue"/>
                  <a:sym typeface="Helvetica Neue"/>
                </a:rPr>
                <a:t>Transformer</a:t>
              </a:r>
              <a:endParaRPr sz="900">
                <a:latin typeface="Helvetica Neue"/>
                <a:ea typeface="Helvetica Neue"/>
                <a:cs typeface="Helvetica Neue"/>
                <a:sym typeface="Helvetica Neue"/>
              </a:endParaRPr>
            </a:p>
          </p:txBody>
        </p:sp>
        <p:cxnSp>
          <p:nvCxnSpPr>
            <p:cNvPr id="7126" name="Google Shape;7126;p72"/>
            <p:cNvCxnSpPr/>
            <p:nvPr/>
          </p:nvCxnSpPr>
          <p:spPr>
            <a:xfrm rot="10800000">
              <a:off x="1881588" y="2141408"/>
              <a:ext cx="0" cy="285900"/>
            </a:xfrm>
            <a:prstGeom prst="straightConnector1">
              <a:avLst/>
            </a:prstGeom>
            <a:noFill/>
            <a:ln cap="flat" cmpd="sng" w="19050">
              <a:solidFill>
                <a:srgbClr val="000000"/>
              </a:solidFill>
              <a:prstDash val="solid"/>
              <a:round/>
              <a:headEnd len="med" w="med" type="none"/>
              <a:tailEnd len="med" w="med" type="triangle"/>
            </a:ln>
          </p:spPr>
        </p:cxnSp>
      </p:grpSp>
      <p:sp>
        <p:nvSpPr>
          <p:cNvPr id="7127" name="Google Shape;7127;p72"/>
          <p:cNvSpPr txBox="1"/>
          <p:nvPr/>
        </p:nvSpPr>
        <p:spPr>
          <a:xfrm>
            <a:off x="1419425"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Forward</a:t>
            </a:r>
            <a:endParaRPr sz="1200">
              <a:latin typeface="Helvetica Neue"/>
              <a:ea typeface="Helvetica Neue"/>
              <a:cs typeface="Helvetica Neue"/>
              <a:sym typeface="Helvetica Neue"/>
            </a:endParaRPr>
          </a:p>
        </p:txBody>
      </p:sp>
      <p:sp>
        <p:nvSpPr>
          <p:cNvPr id="7128" name="Google Shape;7128;p72"/>
          <p:cNvSpPr txBox="1"/>
          <p:nvPr/>
        </p:nvSpPr>
        <p:spPr>
          <a:xfrm>
            <a:off x="2417425"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Pickup</a:t>
            </a:r>
            <a:endParaRPr sz="1200">
              <a:latin typeface="Helvetica Neue"/>
              <a:ea typeface="Helvetica Neue"/>
              <a:cs typeface="Helvetica Neue"/>
              <a:sym typeface="Helvetica Neue"/>
            </a:endParaRPr>
          </a:p>
        </p:txBody>
      </p:sp>
      <p:grpSp>
        <p:nvGrpSpPr>
          <p:cNvPr id="7129" name="Google Shape;7129;p72"/>
          <p:cNvGrpSpPr/>
          <p:nvPr/>
        </p:nvGrpSpPr>
        <p:grpSpPr>
          <a:xfrm>
            <a:off x="3415425" y="1099000"/>
            <a:ext cx="2898975" cy="369300"/>
            <a:chOff x="3415425" y="1099000"/>
            <a:chExt cx="2898975" cy="369300"/>
          </a:xfrm>
        </p:grpSpPr>
        <p:sp>
          <p:nvSpPr>
            <p:cNvPr id="7130" name="Google Shape;7130;p72"/>
            <p:cNvSpPr txBox="1"/>
            <p:nvPr/>
          </p:nvSpPr>
          <p:spPr>
            <a:xfrm>
              <a:off x="3415425"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Open</a:t>
              </a:r>
              <a:endParaRPr sz="1200">
                <a:latin typeface="Helvetica Neue"/>
                <a:ea typeface="Helvetica Neue"/>
                <a:cs typeface="Helvetica Neue"/>
                <a:sym typeface="Helvetica Neue"/>
              </a:endParaRPr>
            </a:p>
          </p:txBody>
        </p:sp>
        <p:sp>
          <p:nvSpPr>
            <p:cNvPr id="7131" name="Google Shape;7131;p72"/>
            <p:cNvSpPr txBox="1"/>
            <p:nvPr/>
          </p:nvSpPr>
          <p:spPr>
            <a:xfrm>
              <a:off x="4413425"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Close</a:t>
              </a:r>
              <a:endParaRPr sz="1200">
                <a:latin typeface="Helvetica Neue"/>
                <a:ea typeface="Helvetica Neue"/>
                <a:cs typeface="Helvetica Neue"/>
                <a:sym typeface="Helvetica Neue"/>
              </a:endParaRPr>
            </a:p>
          </p:txBody>
        </p:sp>
        <p:sp>
          <p:nvSpPr>
            <p:cNvPr id="7132" name="Google Shape;7132;p72"/>
            <p:cNvSpPr txBox="1"/>
            <p:nvPr/>
          </p:nvSpPr>
          <p:spPr>
            <a:xfrm>
              <a:off x="5390100"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Open</a:t>
              </a:r>
              <a:endParaRPr sz="1200">
                <a:latin typeface="Helvetica Neue"/>
                <a:ea typeface="Helvetica Neue"/>
                <a:cs typeface="Helvetica Neue"/>
                <a:sym typeface="Helvetica Neue"/>
              </a:endParaRPr>
            </a:p>
          </p:txBody>
        </p:sp>
      </p:grpSp>
      <p:sp>
        <p:nvSpPr>
          <p:cNvPr id="7133" name="Google Shape;7133;p72"/>
          <p:cNvSpPr txBox="1"/>
          <p:nvPr/>
        </p:nvSpPr>
        <p:spPr>
          <a:xfrm>
            <a:off x="6366775" y="109900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Pickup</a:t>
            </a:r>
            <a:endParaRPr sz="1200">
              <a:latin typeface="Helvetica Neue"/>
              <a:ea typeface="Helvetica Neue"/>
              <a:cs typeface="Helvetica Neue"/>
              <a:sym typeface="Helvetica Neue"/>
            </a:endParaRPr>
          </a:p>
        </p:txBody>
      </p:sp>
      <p:sp>
        <p:nvSpPr>
          <p:cNvPr id="7134" name="Google Shape;7134;p72"/>
          <p:cNvSpPr/>
          <p:nvPr/>
        </p:nvSpPr>
        <p:spPr>
          <a:xfrm>
            <a:off x="1478267" y="2994150"/>
            <a:ext cx="1878300" cy="526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Helvetica Neue"/>
                <a:ea typeface="Helvetica Neue"/>
                <a:cs typeface="Helvetica Neue"/>
                <a:sym typeface="Helvetica Neue"/>
              </a:rPr>
              <a:t>Transformer</a:t>
            </a:r>
            <a:endParaRPr sz="900">
              <a:latin typeface="Helvetica Neue"/>
              <a:ea typeface="Helvetica Neue"/>
              <a:cs typeface="Helvetica Neue"/>
              <a:sym typeface="Helvetica Neue"/>
            </a:endParaRPr>
          </a:p>
        </p:txBody>
      </p:sp>
      <p:grpSp>
        <p:nvGrpSpPr>
          <p:cNvPr id="7135" name="Google Shape;7135;p72"/>
          <p:cNvGrpSpPr/>
          <p:nvPr/>
        </p:nvGrpSpPr>
        <p:grpSpPr>
          <a:xfrm>
            <a:off x="1478315" y="1622550"/>
            <a:ext cx="1797300" cy="1371600"/>
            <a:chOff x="487715" y="1622550"/>
            <a:chExt cx="1797300" cy="1371600"/>
          </a:xfrm>
        </p:grpSpPr>
        <p:grpSp>
          <p:nvGrpSpPr>
            <p:cNvPr id="7136" name="Google Shape;7136;p72"/>
            <p:cNvGrpSpPr/>
            <p:nvPr/>
          </p:nvGrpSpPr>
          <p:grpSpPr>
            <a:xfrm>
              <a:off x="1656300" y="2525595"/>
              <a:ext cx="450600" cy="145800"/>
              <a:chOff x="705975" y="2364450"/>
              <a:chExt cx="450600" cy="145800"/>
            </a:xfrm>
          </p:grpSpPr>
          <p:sp>
            <p:nvSpPr>
              <p:cNvPr id="7137" name="Google Shape;7137;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40" name="Google Shape;7140;p72"/>
            <p:cNvCxnSpPr/>
            <p:nvPr/>
          </p:nvCxnSpPr>
          <p:spPr>
            <a:xfrm rot="10800000">
              <a:off x="1881588" y="2708250"/>
              <a:ext cx="0" cy="285900"/>
            </a:xfrm>
            <a:prstGeom prst="straightConnector1">
              <a:avLst/>
            </a:prstGeom>
            <a:noFill/>
            <a:ln cap="flat" cmpd="sng" w="19050">
              <a:solidFill>
                <a:srgbClr val="000000"/>
              </a:solidFill>
              <a:prstDash val="solid"/>
              <a:round/>
              <a:headEnd len="med" w="med" type="none"/>
              <a:tailEnd len="med" w="med" type="triangle"/>
            </a:ln>
          </p:spPr>
        </p:cxnSp>
        <p:sp>
          <p:nvSpPr>
            <p:cNvPr id="7141" name="Google Shape;7141;p72"/>
            <p:cNvSpPr/>
            <p:nvPr/>
          </p:nvSpPr>
          <p:spPr>
            <a:xfrm>
              <a:off x="487715" y="1622550"/>
              <a:ext cx="1797300" cy="526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Transformer</a:t>
              </a:r>
              <a:endParaRPr sz="1600">
                <a:latin typeface="Helvetica Neue"/>
                <a:ea typeface="Helvetica Neue"/>
                <a:cs typeface="Helvetica Neue"/>
                <a:sym typeface="Helvetica Neue"/>
              </a:endParaRPr>
            </a:p>
          </p:txBody>
        </p:sp>
        <p:cxnSp>
          <p:nvCxnSpPr>
            <p:cNvPr id="7142" name="Google Shape;7142;p72"/>
            <p:cNvCxnSpPr/>
            <p:nvPr/>
          </p:nvCxnSpPr>
          <p:spPr>
            <a:xfrm rot="10800000">
              <a:off x="1881588" y="2141408"/>
              <a:ext cx="0" cy="285900"/>
            </a:xfrm>
            <a:prstGeom prst="straightConnector1">
              <a:avLst/>
            </a:prstGeom>
            <a:noFill/>
            <a:ln cap="flat" cmpd="sng" w="19050">
              <a:solidFill>
                <a:srgbClr val="000000"/>
              </a:solidFill>
              <a:prstDash val="solid"/>
              <a:round/>
              <a:headEnd len="med" w="med" type="none"/>
              <a:tailEnd len="med" w="med" type="triangle"/>
            </a:ln>
          </p:spPr>
        </p:cxnSp>
      </p:grpSp>
      <p:sp>
        <p:nvSpPr>
          <p:cNvPr id="7143" name="Google Shape;7143;p72"/>
          <p:cNvSpPr/>
          <p:nvPr/>
        </p:nvSpPr>
        <p:spPr>
          <a:xfrm>
            <a:off x="1478292" y="2994150"/>
            <a:ext cx="5815200" cy="5268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Helvetica Neue"/>
                <a:ea typeface="Helvetica Neue"/>
                <a:cs typeface="Helvetica Neue"/>
                <a:sym typeface="Helvetica Neue"/>
              </a:rPr>
              <a:t>Transformer</a:t>
            </a:r>
            <a:endParaRPr sz="900">
              <a:latin typeface="Helvetica Neue"/>
              <a:ea typeface="Helvetica Neue"/>
              <a:cs typeface="Helvetica Neue"/>
              <a:sym typeface="Helvetica Neue"/>
            </a:endParaRPr>
          </a:p>
        </p:txBody>
      </p:sp>
      <p:grpSp>
        <p:nvGrpSpPr>
          <p:cNvPr id="7144" name="Google Shape;7144;p72"/>
          <p:cNvGrpSpPr/>
          <p:nvPr/>
        </p:nvGrpSpPr>
        <p:grpSpPr>
          <a:xfrm>
            <a:off x="1478327" y="1622550"/>
            <a:ext cx="5759700" cy="1371600"/>
            <a:chOff x="-3474673" y="1622550"/>
            <a:chExt cx="5759700" cy="1371600"/>
          </a:xfrm>
        </p:grpSpPr>
        <p:grpSp>
          <p:nvGrpSpPr>
            <p:cNvPr id="7145" name="Google Shape;7145;p72"/>
            <p:cNvGrpSpPr/>
            <p:nvPr/>
          </p:nvGrpSpPr>
          <p:grpSpPr>
            <a:xfrm>
              <a:off x="1656300" y="2525595"/>
              <a:ext cx="450600" cy="145800"/>
              <a:chOff x="705975" y="2364450"/>
              <a:chExt cx="450600" cy="145800"/>
            </a:xfrm>
          </p:grpSpPr>
          <p:sp>
            <p:nvSpPr>
              <p:cNvPr id="7146" name="Google Shape;7146;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49" name="Google Shape;7149;p72"/>
            <p:cNvCxnSpPr/>
            <p:nvPr/>
          </p:nvCxnSpPr>
          <p:spPr>
            <a:xfrm rot="10800000">
              <a:off x="1881588" y="2708250"/>
              <a:ext cx="0" cy="285900"/>
            </a:xfrm>
            <a:prstGeom prst="straightConnector1">
              <a:avLst/>
            </a:prstGeom>
            <a:noFill/>
            <a:ln cap="flat" cmpd="sng" w="19050">
              <a:solidFill>
                <a:srgbClr val="000000"/>
              </a:solidFill>
              <a:prstDash val="solid"/>
              <a:round/>
              <a:headEnd len="med" w="med" type="none"/>
              <a:tailEnd len="med" w="med" type="triangle"/>
            </a:ln>
          </p:spPr>
        </p:cxnSp>
        <p:sp>
          <p:nvSpPr>
            <p:cNvPr id="7150" name="Google Shape;7150;p72"/>
            <p:cNvSpPr/>
            <p:nvPr/>
          </p:nvSpPr>
          <p:spPr>
            <a:xfrm>
              <a:off x="-3474673" y="1622550"/>
              <a:ext cx="5759700" cy="5268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Transformer</a:t>
              </a:r>
              <a:endParaRPr sz="1600">
                <a:latin typeface="Helvetica Neue"/>
                <a:ea typeface="Helvetica Neue"/>
                <a:cs typeface="Helvetica Neue"/>
                <a:sym typeface="Helvetica Neue"/>
              </a:endParaRPr>
            </a:p>
          </p:txBody>
        </p:sp>
        <p:cxnSp>
          <p:nvCxnSpPr>
            <p:cNvPr id="7151" name="Google Shape;7151;p72"/>
            <p:cNvCxnSpPr/>
            <p:nvPr/>
          </p:nvCxnSpPr>
          <p:spPr>
            <a:xfrm rot="10800000">
              <a:off x="1881588" y="2141408"/>
              <a:ext cx="0" cy="285900"/>
            </a:xfrm>
            <a:prstGeom prst="straightConnector1">
              <a:avLst/>
            </a:prstGeom>
            <a:noFill/>
            <a:ln cap="flat" cmpd="sng" w="19050">
              <a:solidFill>
                <a:srgbClr val="000000"/>
              </a:solidFill>
              <a:prstDash val="solid"/>
              <a:round/>
              <a:headEnd len="med" w="med" type="none"/>
              <a:tailEnd len="med" w="med" type="triangle"/>
            </a:ln>
          </p:spPr>
        </p:cxnSp>
      </p:grpSp>
      <p:grpSp>
        <p:nvGrpSpPr>
          <p:cNvPr id="7152" name="Google Shape;7152;p72"/>
          <p:cNvGrpSpPr/>
          <p:nvPr/>
        </p:nvGrpSpPr>
        <p:grpSpPr>
          <a:xfrm>
            <a:off x="3637500" y="2141408"/>
            <a:ext cx="2431800" cy="852742"/>
            <a:chOff x="3637500" y="2141408"/>
            <a:chExt cx="2431800" cy="852742"/>
          </a:xfrm>
        </p:grpSpPr>
        <p:cxnSp>
          <p:nvCxnSpPr>
            <p:cNvPr id="7153" name="Google Shape;7153;p72"/>
            <p:cNvCxnSpPr/>
            <p:nvPr/>
          </p:nvCxnSpPr>
          <p:spPr>
            <a:xfrm rot="10800000">
              <a:off x="5843988" y="2708250"/>
              <a:ext cx="0" cy="285900"/>
            </a:xfrm>
            <a:prstGeom prst="straightConnector1">
              <a:avLst/>
            </a:prstGeom>
            <a:noFill/>
            <a:ln cap="flat" cmpd="sng" w="19050">
              <a:solidFill>
                <a:srgbClr val="000000"/>
              </a:solidFill>
              <a:prstDash val="solid"/>
              <a:round/>
              <a:headEnd len="med" w="med" type="none"/>
              <a:tailEnd len="med" w="med" type="triangle"/>
            </a:ln>
          </p:spPr>
        </p:cxnSp>
        <p:cxnSp>
          <p:nvCxnSpPr>
            <p:cNvPr id="7154" name="Google Shape;7154;p72"/>
            <p:cNvCxnSpPr/>
            <p:nvPr/>
          </p:nvCxnSpPr>
          <p:spPr>
            <a:xfrm rot="10800000">
              <a:off x="5843988" y="2141408"/>
              <a:ext cx="0" cy="285900"/>
            </a:xfrm>
            <a:prstGeom prst="straightConnector1">
              <a:avLst/>
            </a:prstGeom>
            <a:noFill/>
            <a:ln cap="flat" cmpd="sng" w="19050">
              <a:solidFill>
                <a:srgbClr val="000000"/>
              </a:solidFill>
              <a:prstDash val="solid"/>
              <a:round/>
              <a:headEnd len="med" w="med" type="none"/>
              <a:tailEnd len="med" w="med" type="triangle"/>
            </a:ln>
          </p:spPr>
        </p:cxnSp>
        <p:cxnSp>
          <p:nvCxnSpPr>
            <p:cNvPr id="7155" name="Google Shape;7155;p72"/>
            <p:cNvCxnSpPr/>
            <p:nvPr/>
          </p:nvCxnSpPr>
          <p:spPr>
            <a:xfrm rot="10800000">
              <a:off x="4853388" y="2708250"/>
              <a:ext cx="0" cy="285900"/>
            </a:xfrm>
            <a:prstGeom prst="straightConnector1">
              <a:avLst/>
            </a:prstGeom>
            <a:noFill/>
            <a:ln cap="flat" cmpd="sng" w="19050">
              <a:solidFill>
                <a:srgbClr val="000000"/>
              </a:solidFill>
              <a:prstDash val="solid"/>
              <a:round/>
              <a:headEnd len="med" w="med" type="none"/>
              <a:tailEnd len="med" w="med" type="triangle"/>
            </a:ln>
          </p:spPr>
        </p:cxnSp>
        <p:cxnSp>
          <p:nvCxnSpPr>
            <p:cNvPr id="7156" name="Google Shape;7156;p72"/>
            <p:cNvCxnSpPr/>
            <p:nvPr/>
          </p:nvCxnSpPr>
          <p:spPr>
            <a:xfrm rot="10800000">
              <a:off x="4853388" y="2141408"/>
              <a:ext cx="0" cy="285900"/>
            </a:xfrm>
            <a:prstGeom prst="straightConnector1">
              <a:avLst/>
            </a:prstGeom>
            <a:noFill/>
            <a:ln cap="flat" cmpd="sng" w="19050">
              <a:solidFill>
                <a:srgbClr val="000000"/>
              </a:solidFill>
              <a:prstDash val="solid"/>
              <a:round/>
              <a:headEnd len="med" w="med" type="none"/>
              <a:tailEnd len="med" w="med" type="triangle"/>
            </a:ln>
          </p:spPr>
        </p:cxnSp>
        <p:grpSp>
          <p:nvGrpSpPr>
            <p:cNvPr id="7157" name="Google Shape;7157;p72"/>
            <p:cNvGrpSpPr/>
            <p:nvPr/>
          </p:nvGrpSpPr>
          <p:grpSpPr>
            <a:xfrm>
              <a:off x="3637500" y="2141408"/>
              <a:ext cx="2431800" cy="852742"/>
              <a:chOff x="3637500" y="2141408"/>
              <a:chExt cx="2431800" cy="852742"/>
            </a:xfrm>
          </p:grpSpPr>
          <p:grpSp>
            <p:nvGrpSpPr>
              <p:cNvPr id="7158" name="Google Shape;7158;p72"/>
              <p:cNvGrpSpPr/>
              <p:nvPr/>
            </p:nvGrpSpPr>
            <p:grpSpPr>
              <a:xfrm>
                <a:off x="5618700" y="2525595"/>
                <a:ext cx="450600" cy="145800"/>
                <a:chOff x="705975" y="2364450"/>
                <a:chExt cx="450600" cy="145800"/>
              </a:xfrm>
            </p:grpSpPr>
            <p:sp>
              <p:nvSpPr>
                <p:cNvPr id="7159" name="Google Shape;7159;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2"/>
              <p:cNvGrpSpPr/>
              <p:nvPr/>
            </p:nvGrpSpPr>
            <p:grpSpPr>
              <a:xfrm>
                <a:off x="4628100" y="2525595"/>
                <a:ext cx="450600" cy="145800"/>
                <a:chOff x="705975" y="2364450"/>
                <a:chExt cx="450600" cy="145800"/>
              </a:xfrm>
            </p:grpSpPr>
            <p:sp>
              <p:nvSpPr>
                <p:cNvPr id="7163" name="Google Shape;7163;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72"/>
              <p:cNvGrpSpPr/>
              <p:nvPr/>
            </p:nvGrpSpPr>
            <p:grpSpPr>
              <a:xfrm>
                <a:off x="3637500" y="2525595"/>
                <a:ext cx="450600" cy="145800"/>
                <a:chOff x="705975" y="2364450"/>
                <a:chExt cx="450600" cy="145800"/>
              </a:xfrm>
            </p:grpSpPr>
            <p:sp>
              <p:nvSpPr>
                <p:cNvPr id="7167" name="Google Shape;7167;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70" name="Google Shape;7170;p72"/>
              <p:cNvCxnSpPr/>
              <p:nvPr/>
            </p:nvCxnSpPr>
            <p:spPr>
              <a:xfrm rot="10800000">
                <a:off x="3862788" y="2708250"/>
                <a:ext cx="0" cy="285900"/>
              </a:xfrm>
              <a:prstGeom prst="straightConnector1">
                <a:avLst/>
              </a:prstGeom>
              <a:noFill/>
              <a:ln cap="flat" cmpd="sng" w="19050">
                <a:solidFill>
                  <a:srgbClr val="000000"/>
                </a:solidFill>
                <a:prstDash val="solid"/>
                <a:round/>
                <a:headEnd len="med" w="med" type="none"/>
                <a:tailEnd len="med" w="med" type="triangle"/>
              </a:ln>
            </p:spPr>
          </p:cxnSp>
          <p:cxnSp>
            <p:nvCxnSpPr>
              <p:cNvPr id="7171" name="Google Shape;7171;p72"/>
              <p:cNvCxnSpPr/>
              <p:nvPr/>
            </p:nvCxnSpPr>
            <p:spPr>
              <a:xfrm rot="10800000">
                <a:off x="3862788" y="2141408"/>
                <a:ext cx="0" cy="285900"/>
              </a:xfrm>
              <a:prstGeom prst="straightConnector1">
                <a:avLst/>
              </a:prstGeom>
              <a:noFill/>
              <a:ln cap="flat" cmpd="sng" w="19050">
                <a:solidFill>
                  <a:srgbClr val="000000"/>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5"/>
                                        </p:tgtEl>
                                        <p:attrNameLst>
                                          <p:attrName>style.visibility</p:attrName>
                                        </p:attrNameLst>
                                      </p:cBhvr>
                                      <p:to>
                                        <p:strVal val="visible"/>
                                      </p:to>
                                    </p:set>
                                    <p:animEffect filter="fade" transition="in">
                                      <p:cBhvr>
                                        <p:cTn dur="1000"/>
                                        <p:tgtEl>
                                          <p:spTgt spid="7115"/>
                                        </p:tgtEl>
                                      </p:cBhvr>
                                    </p:animEffect>
                                  </p:childTnLst>
                                </p:cTn>
                              </p:par>
                              <p:par>
                                <p:cTn fill="hold" nodeType="withEffect" presetClass="entr" presetID="10" presetSubtype="0">
                                  <p:stCondLst>
                                    <p:cond delay="0"/>
                                  </p:stCondLst>
                                  <p:childTnLst>
                                    <p:set>
                                      <p:cBhvr>
                                        <p:cTn dur="1" fill="hold">
                                          <p:stCondLst>
                                            <p:cond delay="0"/>
                                          </p:stCondLst>
                                        </p:cTn>
                                        <p:tgtEl>
                                          <p:spTgt spid="7116"/>
                                        </p:tgtEl>
                                        <p:attrNameLst>
                                          <p:attrName>style.visibility</p:attrName>
                                        </p:attrNameLst>
                                      </p:cBhvr>
                                      <p:to>
                                        <p:strVal val="visible"/>
                                      </p:to>
                                    </p:set>
                                    <p:animEffect filter="fade" transition="in">
                                      <p:cBhvr>
                                        <p:cTn dur="1000"/>
                                        <p:tgtEl>
                                          <p:spTgt spid="7116"/>
                                        </p:tgtEl>
                                      </p:cBhvr>
                                    </p:animEffect>
                                  </p:childTnLst>
                                </p:cTn>
                              </p:par>
                              <p:par>
                                <p:cTn fill="hold" nodeType="withEffect" presetClass="entr" presetID="10" presetSubtype="0">
                                  <p:stCondLst>
                                    <p:cond delay="0"/>
                                  </p:stCondLst>
                                  <p:childTnLst>
                                    <p:set>
                                      <p:cBhvr>
                                        <p:cTn dur="1" fill="hold">
                                          <p:stCondLst>
                                            <p:cond delay="0"/>
                                          </p:stCondLst>
                                        </p:cTn>
                                        <p:tgtEl>
                                          <p:spTgt spid="7117"/>
                                        </p:tgtEl>
                                        <p:attrNameLst>
                                          <p:attrName>style.visibility</p:attrName>
                                        </p:attrNameLst>
                                      </p:cBhvr>
                                      <p:to>
                                        <p:strVal val="visible"/>
                                      </p:to>
                                    </p:set>
                                    <p:animEffect filter="fade" transition="in">
                                      <p:cBhvr>
                                        <p:cTn dur="1000"/>
                                        <p:tgtEl>
                                          <p:spTgt spid="7117"/>
                                        </p:tgtEl>
                                      </p:cBhvr>
                                    </p:animEffect>
                                  </p:childTnLst>
                                </p:cTn>
                              </p:par>
                              <p:par>
                                <p:cTn fill="hold" nodeType="withEffect" presetClass="entr" presetID="10" presetSubtype="0">
                                  <p:stCondLst>
                                    <p:cond delay="0"/>
                                  </p:stCondLst>
                                  <p:childTnLst>
                                    <p:set>
                                      <p:cBhvr>
                                        <p:cTn dur="1" fill="hold">
                                          <p:stCondLst>
                                            <p:cond delay="0"/>
                                          </p:stCondLst>
                                        </p:cTn>
                                        <p:tgtEl>
                                          <p:spTgt spid="7118"/>
                                        </p:tgtEl>
                                        <p:attrNameLst>
                                          <p:attrName>style.visibility</p:attrName>
                                        </p:attrNameLst>
                                      </p:cBhvr>
                                      <p:to>
                                        <p:strVal val="visible"/>
                                      </p:to>
                                    </p:set>
                                    <p:animEffect filter="fade" transition="in">
                                      <p:cBhvr>
                                        <p:cTn dur="1000"/>
                                        <p:tgtEl>
                                          <p:spTgt spid="7118"/>
                                        </p:tgtEl>
                                      </p:cBhvr>
                                    </p:animEffect>
                                  </p:childTnLst>
                                </p:cTn>
                              </p:par>
                              <p:par>
                                <p:cTn fill="hold" nodeType="withEffect" presetClass="entr" presetID="10" presetSubtype="0">
                                  <p:stCondLst>
                                    <p:cond delay="0"/>
                                  </p:stCondLst>
                                  <p:childTnLst>
                                    <p:set>
                                      <p:cBhvr>
                                        <p:cTn dur="1" fill="hold">
                                          <p:stCondLst>
                                            <p:cond delay="0"/>
                                          </p:stCondLst>
                                        </p:cTn>
                                        <p:tgtEl>
                                          <p:spTgt spid="7127"/>
                                        </p:tgtEl>
                                        <p:attrNameLst>
                                          <p:attrName>style.visibility</p:attrName>
                                        </p:attrNameLst>
                                      </p:cBhvr>
                                      <p:to>
                                        <p:strVal val="visible"/>
                                      </p:to>
                                    </p:set>
                                    <p:animEffect filter="fade" transition="in">
                                      <p:cBhvr>
                                        <p:cTn dur="1000"/>
                                        <p:tgtEl>
                                          <p:spTgt spid="7127"/>
                                        </p:tgtEl>
                                      </p:cBhvr>
                                    </p:animEffect>
                                  </p:childTnLst>
                                </p:cTn>
                              </p:par>
                              <p:par>
                                <p:cTn fill="hold" nodeType="withEffect" presetClass="entr" presetID="10" presetSubtype="0">
                                  <p:stCondLst>
                                    <p:cond delay="0"/>
                                  </p:stCondLst>
                                  <p:childTnLst>
                                    <p:set>
                                      <p:cBhvr>
                                        <p:cTn dur="1" fill="hold">
                                          <p:stCondLst>
                                            <p:cond delay="0"/>
                                          </p:stCondLst>
                                        </p:cTn>
                                        <p:tgtEl>
                                          <p:spTgt spid="7119"/>
                                        </p:tgtEl>
                                        <p:attrNameLst>
                                          <p:attrName>style.visibility</p:attrName>
                                        </p:attrNameLst>
                                      </p:cBhvr>
                                      <p:to>
                                        <p:strVal val="visible"/>
                                      </p:to>
                                    </p:set>
                                    <p:animEffect filter="fade" transition="in">
                                      <p:cBhvr>
                                        <p:cTn dur="1000"/>
                                        <p:tgtEl>
                                          <p:spTgt spid="7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4"/>
                                        </p:tgtEl>
                                        <p:attrNameLst>
                                          <p:attrName>style.visibility</p:attrName>
                                        </p:attrNameLst>
                                      </p:cBhvr>
                                      <p:to>
                                        <p:strVal val="visible"/>
                                      </p:to>
                                    </p:set>
                                    <p:animEffect filter="fade" transition="in">
                                      <p:cBhvr>
                                        <p:cTn dur="1000"/>
                                        <p:tgtEl>
                                          <p:spTgt spid="7134"/>
                                        </p:tgtEl>
                                      </p:cBhvr>
                                    </p:animEffect>
                                  </p:childTnLst>
                                </p:cTn>
                              </p:par>
                              <p:par>
                                <p:cTn fill="hold" nodeType="withEffect" presetClass="entr" presetID="10" presetSubtype="0">
                                  <p:stCondLst>
                                    <p:cond delay="0"/>
                                  </p:stCondLst>
                                  <p:childTnLst>
                                    <p:set>
                                      <p:cBhvr>
                                        <p:cTn dur="1" fill="hold">
                                          <p:stCondLst>
                                            <p:cond delay="0"/>
                                          </p:stCondLst>
                                        </p:cTn>
                                        <p:tgtEl>
                                          <p:spTgt spid="7093"/>
                                        </p:tgtEl>
                                        <p:attrNameLst>
                                          <p:attrName>style.visibility</p:attrName>
                                        </p:attrNameLst>
                                      </p:cBhvr>
                                      <p:to>
                                        <p:strVal val="visible"/>
                                      </p:to>
                                    </p:set>
                                    <p:animEffect filter="fade" transition="in">
                                      <p:cBhvr>
                                        <p:cTn dur="1000"/>
                                        <p:tgtEl>
                                          <p:spTgt spid="70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8"/>
                                        </p:tgtEl>
                                        <p:attrNameLst>
                                          <p:attrName>style.visibility</p:attrName>
                                        </p:attrNameLst>
                                      </p:cBhvr>
                                      <p:to>
                                        <p:strVal val="visible"/>
                                      </p:to>
                                    </p:set>
                                    <p:animEffect filter="fade" transition="in">
                                      <p:cBhvr>
                                        <p:cTn dur="1000"/>
                                        <p:tgtEl>
                                          <p:spTgt spid="7128"/>
                                        </p:tgtEl>
                                      </p:cBhvr>
                                    </p:animEffect>
                                  </p:childTnLst>
                                </p:cTn>
                              </p:par>
                              <p:par>
                                <p:cTn fill="hold" nodeType="withEffect" presetClass="entr" presetID="10" presetSubtype="0">
                                  <p:stCondLst>
                                    <p:cond delay="0"/>
                                  </p:stCondLst>
                                  <p:childTnLst>
                                    <p:set>
                                      <p:cBhvr>
                                        <p:cTn dur="1" fill="hold">
                                          <p:stCondLst>
                                            <p:cond delay="0"/>
                                          </p:stCondLst>
                                        </p:cTn>
                                        <p:tgtEl>
                                          <p:spTgt spid="7135"/>
                                        </p:tgtEl>
                                        <p:attrNameLst>
                                          <p:attrName>style.visibility</p:attrName>
                                        </p:attrNameLst>
                                      </p:cBhvr>
                                      <p:to>
                                        <p:strVal val="visible"/>
                                      </p:to>
                                    </p:set>
                                    <p:animEffect filter="fade" transition="in">
                                      <p:cBhvr>
                                        <p:cTn dur="1000"/>
                                        <p:tgtEl>
                                          <p:spTgt spid="7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3"/>
                                        </p:tgtEl>
                                        <p:attrNameLst>
                                          <p:attrName>style.visibility</p:attrName>
                                        </p:attrNameLst>
                                      </p:cBhvr>
                                      <p:to>
                                        <p:strVal val="visible"/>
                                      </p:to>
                                    </p:set>
                                    <p:animEffect filter="fade" transition="in">
                                      <p:cBhvr>
                                        <p:cTn dur="1000"/>
                                        <p:tgtEl>
                                          <p:spTgt spid="7143"/>
                                        </p:tgtEl>
                                      </p:cBhvr>
                                    </p:animEffect>
                                  </p:childTnLst>
                                </p:cTn>
                              </p:par>
                              <p:par>
                                <p:cTn fill="hold" nodeType="withEffect" presetClass="entr" presetID="10" presetSubtype="0">
                                  <p:stCondLst>
                                    <p:cond delay="0"/>
                                  </p:stCondLst>
                                  <p:childTnLst>
                                    <p:set>
                                      <p:cBhvr>
                                        <p:cTn dur="1" fill="hold">
                                          <p:stCondLst>
                                            <p:cond delay="0"/>
                                          </p:stCondLst>
                                        </p:cTn>
                                        <p:tgtEl>
                                          <p:spTgt spid="7098"/>
                                        </p:tgtEl>
                                        <p:attrNameLst>
                                          <p:attrName>style.visibility</p:attrName>
                                        </p:attrNameLst>
                                      </p:cBhvr>
                                      <p:to>
                                        <p:strVal val="visible"/>
                                      </p:to>
                                    </p:set>
                                    <p:animEffect filter="fade" transition="in">
                                      <p:cBhvr>
                                        <p:cTn dur="1000"/>
                                        <p:tgtEl>
                                          <p:spTgt spid="7098"/>
                                        </p:tgtEl>
                                      </p:cBhvr>
                                    </p:animEffect>
                                  </p:childTnLst>
                                </p:cTn>
                              </p:par>
                              <p:par>
                                <p:cTn fill="hold" nodeType="withEffect" presetClass="entr" presetID="10" presetSubtype="0">
                                  <p:stCondLst>
                                    <p:cond delay="0"/>
                                  </p:stCondLst>
                                  <p:childTnLst>
                                    <p:set>
                                      <p:cBhvr>
                                        <p:cTn dur="1" fill="hold">
                                          <p:stCondLst>
                                            <p:cond delay="0"/>
                                          </p:stCondLst>
                                        </p:cTn>
                                        <p:tgtEl>
                                          <p:spTgt spid="7144"/>
                                        </p:tgtEl>
                                        <p:attrNameLst>
                                          <p:attrName>style.visibility</p:attrName>
                                        </p:attrNameLst>
                                      </p:cBhvr>
                                      <p:to>
                                        <p:strVal val="visible"/>
                                      </p:to>
                                    </p:set>
                                    <p:animEffect filter="fade" transition="in">
                                      <p:cBhvr>
                                        <p:cTn dur="1000"/>
                                        <p:tgtEl>
                                          <p:spTgt spid="7144"/>
                                        </p:tgtEl>
                                      </p:cBhvr>
                                    </p:animEffect>
                                  </p:childTnLst>
                                </p:cTn>
                              </p:par>
                              <p:par>
                                <p:cTn fill="hold" nodeType="withEffect" presetClass="entr" presetID="10" presetSubtype="0">
                                  <p:stCondLst>
                                    <p:cond delay="0"/>
                                  </p:stCondLst>
                                  <p:childTnLst>
                                    <p:set>
                                      <p:cBhvr>
                                        <p:cTn dur="1" fill="hold">
                                          <p:stCondLst>
                                            <p:cond delay="0"/>
                                          </p:stCondLst>
                                        </p:cTn>
                                        <p:tgtEl>
                                          <p:spTgt spid="7129"/>
                                        </p:tgtEl>
                                        <p:attrNameLst>
                                          <p:attrName>style.visibility</p:attrName>
                                        </p:attrNameLst>
                                      </p:cBhvr>
                                      <p:to>
                                        <p:strVal val="visible"/>
                                      </p:to>
                                    </p:set>
                                    <p:animEffect filter="fade" transition="in">
                                      <p:cBhvr>
                                        <p:cTn dur="1000"/>
                                        <p:tgtEl>
                                          <p:spTgt spid="7129"/>
                                        </p:tgtEl>
                                      </p:cBhvr>
                                    </p:animEffect>
                                  </p:childTnLst>
                                </p:cTn>
                              </p:par>
                              <p:par>
                                <p:cTn fill="hold" nodeType="withEffect" presetClass="entr" presetID="10" presetSubtype="0">
                                  <p:stCondLst>
                                    <p:cond delay="0"/>
                                  </p:stCondLst>
                                  <p:childTnLst>
                                    <p:set>
                                      <p:cBhvr>
                                        <p:cTn dur="1" fill="hold">
                                          <p:stCondLst>
                                            <p:cond delay="0"/>
                                          </p:stCondLst>
                                        </p:cTn>
                                        <p:tgtEl>
                                          <p:spTgt spid="7152"/>
                                        </p:tgtEl>
                                        <p:attrNameLst>
                                          <p:attrName>style.visibility</p:attrName>
                                        </p:attrNameLst>
                                      </p:cBhvr>
                                      <p:to>
                                        <p:strVal val="visible"/>
                                      </p:to>
                                    </p:set>
                                    <p:animEffect filter="fade" transition="in">
                                      <p:cBhvr>
                                        <p:cTn dur="1000"/>
                                        <p:tgtEl>
                                          <p:spTgt spid="7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3"/>
                                        </p:tgtEl>
                                        <p:attrNameLst>
                                          <p:attrName>style.visibility</p:attrName>
                                        </p:attrNameLst>
                                      </p:cBhvr>
                                      <p:to>
                                        <p:strVal val="visible"/>
                                      </p:to>
                                    </p:set>
                                    <p:animEffect filter="fade" transition="in">
                                      <p:cBhvr>
                                        <p:cTn dur="1000"/>
                                        <p:tgtEl>
                                          <p:spTgt spid="7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5" name="Shape 7175"/>
        <p:cNvGrpSpPr/>
        <p:nvPr/>
      </p:nvGrpSpPr>
      <p:grpSpPr>
        <a:xfrm>
          <a:off x="0" y="0"/>
          <a:ext cx="0" cy="0"/>
          <a:chOff x="0" y="0"/>
          <a:chExt cx="0" cy="0"/>
        </a:xfrm>
      </p:grpSpPr>
      <p:sp>
        <p:nvSpPr>
          <p:cNvPr id="7176" name="Google Shape;7176;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Stateful Transformers: VLN</a:t>
            </a:r>
            <a:endParaRPr/>
          </a:p>
        </p:txBody>
      </p:sp>
      <p:sp>
        <p:nvSpPr>
          <p:cNvPr id="7177" name="Google Shape;7177;p73"/>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https://arxiv.org/abs/2011.13922</a:t>
            </a:r>
            <a:r>
              <a:rPr lang="en"/>
              <a:t> </a:t>
            </a:r>
            <a:endParaRPr/>
          </a:p>
        </p:txBody>
      </p:sp>
      <p:pic>
        <p:nvPicPr>
          <p:cNvPr id="7178" name="Google Shape;7178;p73"/>
          <p:cNvPicPr preferRelativeResize="0"/>
          <p:nvPr/>
        </p:nvPicPr>
        <p:blipFill>
          <a:blip r:embed="rId4">
            <a:alphaModFix/>
          </a:blip>
          <a:stretch>
            <a:fillRect/>
          </a:stretch>
        </p:blipFill>
        <p:spPr>
          <a:xfrm>
            <a:off x="152400" y="1324175"/>
            <a:ext cx="2694949" cy="1022400"/>
          </a:xfrm>
          <a:prstGeom prst="rect">
            <a:avLst/>
          </a:prstGeom>
          <a:noFill/>
          <a:ln>
            <a:noFill/>
          </a:ln>
        </p:spPr>
      </p:pic>
      <p:pic>
        <p:nvPicPr>
          <p:cNvPr id="7179" name="Google Shape;7179;p73"/>
          <p:cNvPicPr preferRelativeResize="0"/>
          <p:nvPr/>
        </p:nvPicPr>
        <p:blipFill rotWithShape="1">
          <a:blip r:embed="rId5">
            <a:alphaModFix/>
          </a:blip>
          <a:srcRect b="48488" l="0" r="39726" t="0"/>
          <a:stretch/>
        </p:blipFill>
        <p:spPr>
          <a:xfrm>
            <a:off x="2949525" y="1194025"/>
            <a:ext cx="3671999" cy="1801649"/>
          </a:xfrm>
          <a:prstGeom prst="rect">
            <a:avLst/>
          </a:prstGeom>
          <a:noFill/>
          <a:ln>
            <a:noFill/>
          </a:ln>
        </p:spPr>
      </p:pic>
      <p:pic>
        <p:nvPicPr>
          <p:cNvPr id="7180" name="Google Shape;7180;p73"/>
          <p:cNvPicPr preferRelativeResize="0"/>
          <p:nvPr/>
        </p:nvPicPr>
        <p:blipFill rotWithShape="1">
          <a:blip r:embed="rId5">
            <a:alphaModFix/>
          </a:blip>
          <a:srcRect b="0" l="0" r="0" t="51655"/>
          <a:stretch/>
        </p:blipFill>
        <p:spPr>
          <a:xfrm>
            <a:off x="2949525" y="2995681"/>
            <a:ext cx="6092276" cy="1690924"/>
          </a:xfrm>
          <a:prstGeom prst="rect">
            <a:avLst/>
          </a:prstGeom>
          <a:noFill/>
          <a:ln>
            <a:noFill/>
          </a:ln>
        </p:spPr>
      </p:pic>
      <p:pic>
        <p:nvPicPr>
          <p:cNvPr id="7181" name="Google Shape;7181;p73"/>
          <p:cNvPicPr preferRelativeResize="0"/>
          <p:nvPr/>
        </p:nvPicPr>
        <p:blipFill rotWithShape="1">
          <a:blip r:embed="rId5">
            <a:alphaModFix/>
          </a:blip>
          <a:srcRect b="48488" l="60594" r="0" t="0"/>
          <a:stretch/>
        </p:blipFill>
        <p:spPr>
          <a:xfrm>
            <a:off x="6641101" y="1270225"/>
            <a:ext cx="2400701" cy="1801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8"/>
                                        </p:tgtEl>
                                        <p:attrNameLst>
                                          <p:attrName>style.visibility</p:attrName>
                                        </p:attrNameLst>
                                      </p:cBhvr>
                                      <p:to>
                                        <p:strVal val="visible"/>
                                      </p:to>
                                    </p:set>
                                    <p:animEffect filter="fade" transition="in">
                                      <p:cBhvr>
                                        <p:cTn dur="1000"/>
                                        <p:tgtEl>
                                          <p:spTgt spid="7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9"/>
                                        </p:tgtEl>
                                        <p:attrNameLst>
                                          <p:attrName>style.visibility</p:attrName>
                                        </p:attrNameLst>
                                      </p:cBhvr>
                                      <p:to>
                                        <p:strVal val="visible"/>
                                      </p:to>
                                    </p:set>
                                    <p:animEffect filter="fade" transition="in">
                                      <p:cBhvr>
                                        <p:cTn dur="1000"/>
                                        <p:tgtEl>
                                          <p:spTgt spid="7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1"/>
                                        </p:tgtEl>
                                        <p:attrNameLst>
                                          <p:attrName>style.visibility</p:attrName>
                                        </p:attrNameLst>
                                      </p:cBhvr>
                                      <p:to>
                                        <p:strVal val="visible"/>
                                      </p:to>
                                    </p:set>
                                    <p:animEffect filter="fade" transition="in">
                                      <p:cBhvr>
                                        <p:cTn dur="1000"/>
                                        <p:tgtEl>
                                          <p:spTgt spid="7181"/>
                                        </p:tgtEl>
                                      </p:cBhvr>
                                    </p:animEffect>
                                  </p:childTnLst>
                                </p:cTn>
                              </p:par>
                              <p:par>
                                <p:cTn fill="hold" nodeType="withEffect" presetClass="entr" presetID="10" presetSubtype="0">
                                  <p:stCondLst>
                                    <p:cond delay="0"/>
                                  </p:stCondLst>
                                  <p:childTnLst>
                                    <p:set>
                                      <p:cBhvr>
                                        <p:cTn dur="1" fill="hold">
                                          <p:stCondLst>
                                            <p:cond delay="0"/>
                                          </p:stCondLst>
                                        </p:cTn>
                                        <p:tgtEl>
                                          <p:spTgt spid="7180"/>
                                        </p:tgtEl>
                                        <p:attrNameLst>
                                          <p:attrName>style.visibility</p:attrName>
                                        </p:attrNameLst>
                                      </p:cBhvr>
                                      <p:to>
                                        <p:strVal val="visible"/>
                                      </p:to>
                                    </p:set>
                                    <p:animEffect filter="fade" transition="in">
                                      <p:cBhvr>
                                        <p:cTn dur="1000"/>
                                        <p:tgtEl>
                                          <p:spTgt spid="7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5" name="Shape 7185"/>
        <p:cNvGrpSpPr/>
        <p:nvPr/>
      </p:nvGrpSpPr>
      <p:grpSpPr>
        <a:xfrm>
          <a:off x="0" y="0"/>
          <a:ext cx="0" cy="0"/>
          <a:chOff x="0" y="0"/>
          <a:chExt cx="0" cy="0"/>
        </a:xfrm>
      </p:grpSpPr>
      <p:sp>
        <p:nvSpPr>
          <p:cNvPr id="7186" name="Google Shape;718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Stateful Transformers: ALFRED</a:t>
            </a:r>
            <a:endParaRPr/>
          </a:p>
        </p:txBody>
      </p:sp>
      <p:sp>
        <p:nvSpPr>
          <p:cNvPr id="7187" name="Google Shape;7187;p74"/>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https://arxiv.org/abs/2108.04927</a:t>
            </a:r>
            <a:r>
              <a:rPr lang="en"/>
              <a:t> </a:t>
            </a:r>
            <a:endParaRPr/>
          </a:p>
        </p:txBody>
      </p:sp>
      <p:pic>
        <p:nvPicPr>
          <p:cNvPr id="7188" name="Google Shape;7188;p74"/>
          <p:cNvPicPr preferRelativeResize="0"/>
          <p:nvPr/>
        </p:nvPicPr>
        <p:blipFill rotWithShape="1">
          <a:blip r:embed="rId4">
            <a:alphaModFix/>
          </a:blip>
          <a:srcRect b="66019" l="0" r="0" t="0"/>
          <a:stretch/>
        </p:blipFill>
        <p:spPr>
          <a:xfrm>
            <a:off x="152400" y="1317725"/>
            <a:ext cx="8839200" cy="1013650"/>
          </a:xfrm>
          <a:prstGeom prst="rect">
            <a:avLst/>
          </a:prstGeom>
          <a:noFill/>
          <a:ln>
            <a:noFill/>
          </a:ln>
        </p:spPr>
      </p:pic>
      <p:pic>
        <p:nvPicPr>
          <p:cNvPr id="7189" name="Google Shape;7189;p74"/>
          <p:cNvPicPr preferRelativeResize="0"/>
          <p:nvPr/>
        </p:nvPicPr>
        <p:blipFill rotWithShape="1">
          <a:blip r:embed="rId4">
            <a:alphaModFix/>
          </a:blip>
          <a:srcRect b="39097" l="0" r="0" t="33835"/>
          <a:stretch/>
        </p:blipFill>
        <p:spPr>
          <a:xfrm>
            <a:off x="152400" y="2327077"/>
            <a:ext cx="8839200" cy="807399"/>
          </a:xfrm>
          <a:prstGeom prst="rect">
            <a:avLst/>
          </a:prstGeom>
          <a:noFill/>
          <a:ln>
            <a:noFill/>
          </a:ln>
        </p:spPr>
      </p:pic>
      <p:pic>
        <p:nvPicPr>
          <p:cNvPr id="7190" name="Google Shape;7190;p74"/>
          <p:cNvPicPr preferRelativeResize="0"/>
          <p:nvPr/>
        </p:nvPicPr>
        <p:blipFill rotWithShape="1">
          <a:blip r:embed="rId4">
            <a:alphaModFix/>
          </a:blip>
          <a:srcRect b="0" l="0" r="0" t="61535"/>
          <a:stretch/>
        </p:blipFill>
        <p:spPr>
          <a:xfrm>
            <a:off x="152400" y="3143775"/>
            <a:ext cx="8839200" cy="1147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8"/>
                                        </p:tgtEl>
                                        <p:attrNameLst>
                                          <p:attrName>style.visibility</p:attrName>
                                        </p:attrNameLst>
                                      </p:cBhvr>
                                      <p:to>
                                        <p:strVal val="visible"/>
                                      </p:to>
                                    </p:set>
                                    <p:animEffect filter="fade" transition="in">
                                      <p:cBhvr>
                                        <p:cTn dur="1000"/>
                                        <p:tgtEl>
                                          <p:spTgt spid="7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9"/>
                                        </p:tgtEl>
                                        <p:attrNameLst>
                                          <p:attrName>style.visibility</p:attrName>
                                        </p:attrNameLst>
                                      </p:cBhvr>
                                      <p:to>
                                        <p:strVal val="visible"/>
                                      </p:to>
                                    </p:set>
                                    <p:animEffect filter="fade" transition="in">
                                      <p:cBhvr>
                                        <p:cTn dur="1000"/>
                                        <p:tgtEl>
                                          <p:spTgt spid="7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0"/>
                                        </p:tgtEl>
                                        <p:attrNameLst>
                                          <p:attrName>style.visibility</p:attrName>
                                        </p:attrNameLst>
                                      </p:cBhvr>
                                      <p:to>
                                        <p:strVal val="visible"/>
                                      </p:to>
                                    </p:set>
                                    <p:animEffect filter="fade" transition="in">
                                      <p:cBhvr>
                                        <p:cTn dur="1000"/>
                                        <p:tgtEl>
                                          <p:spTgt spid="7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4" name="Shape 7194"/>
        <p:cNvGrpSpPr/>
        <p:nvPr/>
      </p:nvGrpSpPr>
      <p:grpSpPr>
        <a:xfrm>
          <a:off x="0" y="0"/>
          <a:ext cx="0" cy="0"/>
          <a:chOff x="0" y="0"/>
          <a:chExt cx="0" cy="0"/>
        </a:xfrm>
      </p:grpSpPr>
      <p:sp>
        <p:nvSpPr>
          <p:cNvPr id="7195" name="Google Shape;719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Implicit and Explicit States</a:t>
            </a:r>
            <a:endParaRPr/>
          </a:p>
        </p:txBody>
      </p:sp>
      <p:sp>
        <p:nvSpPr>
          <p:cNvPr id="7196" name="Google Shape;7196;p75"/>
          <p:cNvSpPr/>
          <p:nvPr/>
        </p:nvSpPr>
        <p:spPr>
          <a:xfrm>
            <a:off x="28700" y="486330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https://arxiv.org/abs/2108.04927</a:t>
            </a:r>
            <a:r>
              <a:rPr lang="en"/>
              <a:t> ; </a:t>
            </a:r>
            <a:r>
              <a:rPr lang="en" u="sng">
                <a:solidFill>
                  <a:schemeClr val="hlink"/>
                </a:solidFill>
                <a:hlinkClick r:id="rId4"/>
              </a:rPr>
              <a:t>https://arxiv.org/abs/2107.05612</a:t>
            </a:r>
            <a:r>
              <a:rPr lang="en"/>
              <a:t>; </a:t>
            </a:r>
            <a:r>
              <a:rPr lang="en" u="sng">
                <a:solidFill>
                  <a:schemeClr val="hlink"/>
                </a:solidFill>
                <a:hlinkClick r:id="rId5"/>
              </a:rPr>
              <a:t>https://arxiv.org/abs/2110.07342</a:t>
            </a:r>
            <a:r>
              <a:rPr lang="en"/>
              <a:t>   </a:t>
            </a:r>
            <a:endParaRPr/>
          </a:p>
        </p:txBody>
      </p:sp>
      <p:pic>
        <p:nvPicPr>
          <p:cNvPr id="7197" name="Google Shape;7197;p75"/>
          <p:cNvPicPr preferRelativeResize="0"/>
          <p:nvPr/>
        </p:nvPicPr>
        <p:blipFill rotWithShape="1">
          <a:blip r:embed="rId6">
            <a:alphaModFix/>
          </a:blip>
          <a:srcRect b="66019" l="0" r="0" t="0"/>
          <a:stretch/>
        </p:blipFill>
        <p:spPr>
          <a:xfrm>
            <a:off x="152425" y="1150500"/>
            <a:ext cx="8839200" cy="1013650"/>
          </a:xfrm>
          <a:prstGeom prst="rect">
            <a:avLst/>
          </a:prstGeom>
          <a:noFill/>
          <a:ln>
            <a:noFill/>
          </a:ln>
        </p:spPr>
      </p:pic>
      <p:pic>
        <p:nvPicPr>
          <p:cNvPr id="7198" name="Google Shape;7198;p75"/>
          <p:cNvPicPr preferRelativeResize="0"/>
          <p:nvPr/>
        </p:nvPicPr>
        <p:blipFill>
          <a:blip r:embed="rId7">
            <a:alphaModFix/>
          </a:blip>
          <a:stretch>
            <a:fillRect/>
          </a:stretch>
        </p:blipFill>
        <p:spPr>
          <a:xfrm>
            <a:off x="181300" y="2316550"/>
            <a:ext cx="4625060" cy="2394351"/>
          </a:xfrm>
          <a:prstGeom prst="rect">
            <a:avLst/>
          </a:prstGeom>
          <a:noFill/>
          <a:ln>
            <a:noFill/>
          </a:ln>
        </p:spPr>
      </p:pic>
      <p:pic>
        <p:nvPicPr>
          <p:cNvPr id="7199" name="Google Shape;7199;p75"/>
          <p:cNvPicPr preferRelativeResize="0"/>
          <p:nvPr/>
        </p:nvPicPr>
        <p:blipFill>
          <a:blip r:embed="rId8">
            <a:alphaModFix/>
          </a:blip>
          <a:stretch>
            <a:fillRect/>
          </a:stretch>
        </p:blipFill>
        <p:spPr>
          <a:xfrm>
            <a:off x="5025650" y="2316550"/>
            <a:ext cx="3840100" cy="24912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7"/>
                                        </p:tgtEl>
                                        <p:attrNameLst>
                                          <p:attrName>style.visibility</p:attrName>
                                        </p:attrNameLst>
                                      </p:cBhvr>
                                      <p:to>
                                        <p:strVal val="visible"/>
                                      </p:to>
                                    </p:set>
                                    <p:animEffect filter="fade" transition="in">
                                      <p:cBhvr>
                                        <p:cTn dur="1000"/>
                                        <p:tgtEl>
                                          <p:spTgt spid="7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8"/>
                                        </p:tgtEl>
                                        <p:attrNameLst>
                                          <p:attrName>style.visibility</p:attrName>
                                        </p:attrNameLst>
                                      </p:cBhvr>
                                      <p:to>
                                        <p:strVal val="visible"/>
                                      </p:to>
                                    </p:set>
                                    <p:animEffect filter="fade" transition="in">
                                      <p:cBhvr>
                                        <p:cTn dur="1000"/>
                                        <p:tgtEl>
                                          <p:spTgt spid="7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9"/>
                                        </p:tgtEl>
                                        <p:attrNameLst>
                                          <p:attrName>style.visibility</p:attrName>
                                        </p:attrNameLst>
                                      </p:cBhvr>
                                      <p:to>
                                        <p:strVal val="visible"/>
                                      </p:to>
                                    </p:set>
                                    <p:animEffect filter="fade" transition="in">
                                      <p:cBhvr>
                                        <p:cTn dur="1000"/>
                                        <p:tgtEl>
                                          <p:spTgt spid="7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3" name="Shape 7203"/>
        <p:cNvGrpSpPr/>
        <p:nvPr/>
      </p:nvGrpSpPr>
      <p:grpSpPr>
        <a:xfrm>
          <a:off x="0" y="0"/>
          <a:ext cx="0" cy="0"/>
          <a:chOff x="0" y="0"/>
          <a:chExt cx="0" cy="0"/>
        </a:xfrm>
      </p:grpSpPr>
      <p:sp>
        <p:nvSpPr>
          <p:cNvPr id="7204" name="Google Shape;7204;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ALFRED Semantic Mapping</a:t>
            </a:r>
            <a:endParaRPr/>
          </a:p>
        </p:txBody>
      </p:sp>
      <p:sp>
        <p:nvSpPr>
          <p:cNvPr id="7205" name="Google Shape;7205;p76"/>
          <p:cNvSpPr/>
          <p:nvPr/>
        </p:nvSpPr>
        <p:spPr>
          <a:xfrm>
            <a:off x="25" y="4863350"/>
            <a:ext cx="9144000" cy="28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https://hlsm-alfred.github.io/</a:t>
            </a:r>
            <a:r>
              <a:rPr lang="en"/>
              <a:t> </a:t>
            </a:r>
            <a:endParaRPr>
              <a:latin typeface="Helvetica Neue"/>
              <a:ea typeface="Helvetica Neue"/>
              <a:cs typeface="Helvetica Neue"/>
              <a:sym typeface="Helvetica Neue"/>
            </a:endParaRPr>
          </a:p>
        </p:txBody>
      </p:sp>
      <p:pic>
        <p:nvPicPr>
          <p:cNvPr id="7206" name="Google Shape;7206;p76" title="Success: Secure two discs in a bedroom safe">
            <a:hlinkClick r:id="rId4"/>
          </p:cNvPr>
          <p:cNvPicPr preferRelativeResize="0"/>
          <p:nvPr/>
        </p:nvPicPr>
        <p:blipFill>
          <a:blip r:embed="rId5">
            <a:alphaModFix/>
          </a:blip>
          <a:stretch>
            <a:fillRect/>
          </a:stretch>
        </p:blipFill>
        <p:spPr>
          <a:xfrm>
            <a:off x="2008250" y="972900"/>
            <a:ext cx="5127500" cy="384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6"/>
                                        </p:tgtEl>
                                        <p:attrNameLst>
                                          <p:attrName>style.visibility</p:attrName>
                                        </p:attrNameLst>
                                      </p:cBhvr>
                                      <p:to>
                                        <p:strVal val="visible"/>
                                      </p:to>
                                    </p:set>
                                    <p:animEffect filter="fade" transition="in">
                                      <p:cBhvr>
                                        <p:cTn dur="1000"/>
                                        <p:tgtEl>
                                          <p:spTgt spid="7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0" name="Shape 7210"/>
        <p:cNvGrpSpPr/>
        <p:nvPr/>
      </p:nvGrpSpPr>
      <p:grpSpPr>
        <a:xfrm>
          <a:off x="0" y="0"/>
          <a:ext cx="0" cy="0"/>
          <a:chOff x="0" y="0"/>
          <a:chExt cx="0" cy="0"/>
        </a:xfrm>
      </p:grpSpPr>
      <p:sp>
        <p:nvSpPr>
          <p:cNvPr id="7211" name="Google Shape;7211;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for Agents</a:t>
            </a:r>
            <a:endParaRPr/>
          </a:p>
        </p:txBody>
      </p:sp>
      <p:sp>
        <p:nvSpPr>
          <p:cNvPr id="7212" name="Google Shape;7212;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So far, we’ve talked about situations where we have </a:t>
            </a:r>
            <a:r>
              <a:rPr i="1" lang="en"/>
              <a:t>demonstrations</a:t>
            </a:r>
            <a:r>
              <a:rPr lang="en"/>
              <a:t> available as training data</a:t>
            </a:r>
            <a:endParaRPr/>
          </a:p>
          <a:p>
            <a:pPr indent="-368300" lvl="1" marL="914400" rtl="0" algn="l">
              <a:spcBef>
                <a:spcPts val="0"/>
              </a:spcBef>
              <a:spcAft>
                <a:spcPts val="0"/>
              </a:spcAft>
              <a:buSzPts val="2200"/>
              <a:buChar char="○"/>
            </a:pPr>
            <a:r>
              <a:rPr lang="en"/>
              <a:t>Enables us to perform learning from demonstrations / imitation learning / supervised learning</a:t>
            </a:r>
            <a:endParaRPr/>
          </a:p>
          <a:p>
            <a:pPr indent="-368300" lvl="0" marL="457200" rtl="0" algn="l">
              <a:spcBef>
                <a:spcPts val="0"/>
              </a:spcBef>
              <a:spcAft>
                <a:spcPts val="0"/>
              </a:spcAft>
              <a:buSzPts val="2200"/>
              <a:buChar char="●"/>
            </a:pPr>
            <a:r>
              <a:rPr lang="en"/>
              <a:t>What if we have no demonstrations, just a binary signal that tells us something like “yep, you completed the goal” or “nope, it’s not done yet”?</a:t>
            </a:r>
            <a:endParaRPr/>
          </a:p>
          <a:p>
            <a:pPr indent="-368300" lvl="0" marL="457200" rtl="0" algn="l">
              <a:spcBef>
                <a:spcPts val="0"/>
              </a:spcBef>
              <a:spcAft>
                <a:spcPts val="0"/>
              </a:spcAft>
              <a:buSzPts val="2200"/>
              <a:buChar char="●"/>
            </a:pPr>
            <a:r>
              <a:rPr lang="en"/>
              <a:t>Then we move into the realm of </a:t>
            </a:r>
            <a:r>
              <a:rPr i="1" lang="en"/>
              <a:t>reinforcement learning</a:t>
            </a:r>
            <a:endParaRPr i="1"/>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6" name="Shape 7216"/>
        <p:cNvGrpSpPr/>
        <p:nvPr/>
      </p:nvGrpSpPr>
      <p:grpSpPr>
        <a:xfrm>
          <a:off x="0" y="0"/>
          <a:ext cx="0" cy="0"/>
          <a:chOff x="0" y="0"/>
          <a:chExt cx="0" cy="0"/>
        </a:xfrm>
      </p:grpSpPr>
      <p:sp>
        <p:nvSpPr>
          <p:cNvPr id="7217" name="Google Shape;7217;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Today’s Plan</a:t>
            </a:r>
            <a:endParaRPr/>
          </a:p>
        </p:txBody>
      </p:sp>
      <p:sp>
        <p:nvSpPr>
          <p:cNvPr id="7218" name="Google Shape;7218;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trike="sngStrike"/>
              <a:t>Course organization and deliverables</a:t>
            </a:r>
            <a:endParaRPr strike="sngStrike"/>
          </a:p>
          <a:p>
            <a:pPr indent="-368300" lvl="0" marL="457200" rtl="0" algn="l">
              <a:spcBef>
                <a:spcPts val="0"/>
              </a:spcBef>
              <a:spcAft>
                <a:spcPts val="0"/>
              </a:spcAft>
              <a:buSzPts val="2200"/>
              <a:buChar char="●"/>
            </a:pPr>
            <a:r>
              <a:rPr lang="en" strike="sngStrike"/>
              <a:t>Lecture 8 Recap</a:t>
            </a:r>
            <a:endParaRPr>
              <a:solidFill>
                <a:srgbClr val="0000FF"/>
              </a:solidFill>
            </a:endParaRPr>
          </a:p>
          <a:p>
            <a:pPr indent="-368300" lvl="0" marL="457200" rtl="0" algn="l">
              <a:spcBef>
                <a:spcPts val="0"/>
              </a:spcBef>
              <a:spcAft>
                <a:spcPts val="0"/>
              </a:spcAft>
              <a:buSzPts val="2200"/>
              <a:buChar char="●"/>
            </a:pPr>
            <a:r>
              <a:rPr lang="en" strike="sngStrike"/>
              <a:t>Deep Learning for Agents</a:t>
            </a:r>
            <a:endParaRPr strike="sngStrike"/>
          </a:p>
          <a:p>
            <a:pPr indent="-368300" lvl="1" marL="914400" rtl="0" algn="l">
              <a:spcBef>
                <a:spcPts val="0"/>
              </a:spcBef>
              <a:spcAft>
                <a:spcPts val="0"/>
              </a:spcAft>
              <a:buSzPts val="2200"/>
              <a:buChar char="○"/>
            </a:pPr>
            <a:r>
              <a:rPr lang="en">
                <a:solidFill>
                  <a:srgbClr val="0000FF"/>
                </a:solidFill>
              </a:rPr>
              <a:t>Any questions before we move on?</a:t>
            </a:r>
            <a:endParaRPr>
              <a:solidFill>
                <a:srgbClr val="0000FF"/>
              </a:solidFill>
            </a:endParaRPr>
          </a:p>
          <a:p>
            <a:pPr indent="-368300" lvl="0" marL="457200" rtl="0" algn="l">
              <a:spcBef>
                <a:spcPts val="0"/>
              </a:spcBef>
              <a:spcAft>
                <a:spcPts val="0"/>
              </a:spcAft>
              <a:buSzPts val="2200"/>
              <a:buChar char="●"/>
            </a:pPr>
            <a:r>
              <a:rPr lang="en"/>
              <a:t>March 31st Project Roleplaying Breakouts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00"/>
        </a:solidFill>
      </p:bgPr>
    </p:bg>
    <p:spTree>
      <p:nvGrpSpPr>
        <p:cNvPr id="7222" name="Shape 7222"/>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6" name="Shape 7226"/>
        <p:cNvGrpSpPr/>
        <p:nvPr/>
      </p:nvGrpSpPr>
      <p:grpSpPr>
        <a:xfrm>
          <a:off x="0" y="0"/>
          <a:ext cx="0" cy="0"/>
          <a:chOff x="0" y="0"/>
          <a:chExt cx="0" cy="0"/>
        </a:xfrm>
      </p:grpSpPr>
      <p:sp>
        <p:nvSpPr>
          <p:cNvPr id="7227" name="Google Shape;7227;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Action Items for You</a:t>
            </a:r>
            <a:endParaRPr/>
          </a:p>
        </p:txBody>
      </p:sp>
      <p:sp>
        <p:nvSpPr>
          <p:cNvPr id="7228" name="Google Shape;7228;p80"/>
          <p:cNvSpPr txBox="1"/>
          <p:nvPr>
            <p:ph idx="1" type="body"/>
          </p:nvPr>
        </p:nvSpPr>
        <p:spPr>
          <a:xfrm>
            <a:off x="311700" y="1152475"/>
            <a:ext cx="8520600" cy="3463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Y</a:t>
            </a:r>
            <a:r>
              <a:rPr lang="en"/>
              <a:t>our project midterm reports are due </a:t>
            </a:r>
            <a:r>
              <a:rPr b="1" lang="en"/>
              <a:t>Apr 3</a:t>
            </a:r>
            <a:r>
              <a:rPr lang="en"/>
              <a:t> 11:59pm</a:t>
            </a:r>
            <a:endParaRPr/>
          </a:p>
          <a:p>
            <a:pPr indent="-368300" lvl="0" marL="457200" rtl="0" algn="l">
              <a:spcBef>
                <a:spcPts val="0"/>
              </a:spcBef>
              <a:spcAft>
                <a:spcPts val="0"/>
              </a:spcAft>
              <a:buSzPts val="2200"/>
              <a:buChar char="●"/>
            </a:pPr>
            <a:r>
              <a:rPr lang="en"/>
              <a:t>Assignment 2 is </a:t>
            </a:r>
            <a:r>
              <a:rPr i="1" lang="en"/>
              <a:t>also due</a:t>
            </a:r>
            <a:r>
              <a:rPr lang="en"/>
              <a:t> </a:t>
            </a:r>
            <a:r>
              <a:rPr b="1" lang="en"/>
              <a:t>Apr 3</a:t>
            </a:r>
            <a:r>
              <a:rPr lang="en"/>
              <a:t> 11:59pm</a:t>
            </a:r>
            <a:endParaRPr/>
          </a:p>
          <a:p>
            <a:pPr indent="-368300" lvl="0" marL="457200" rtl="0" algn="l">
              <a:spcBef>
                <a:spcPts val="0"/>
              </a:spcBef>
              <a:spcAft>
                <a:spcPts val="0"/>
              </a:spcAft>
              <a:buSzPts val="2200"/>
              <a:buChar char="●"/>
            </a:pPr>
            <a:r>
              <a:rPr lang="en"/>
              <a:t>For those doing a Paper Roleplaying Breakout session today, turn in your 2-page paper role report by 11:59pm tonight through the gDrive submission form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8">
                                            <p:txEl>
                                              <p:pRg end="0" st="0"/>
                                            </p:txEl>
                                          </p:spTgt>
                                        </p:tgtEl>
                                        <p:attrNameLst>
                                          <p:attrName>style.visibility</p:attrName>
                                        </p:attrNameLst>
                                      </p:cBhvr>
                                      <p:to>
                                        <p:strVal val="visible"/>
                                      </p:to>
                                    </p:set>
                                    <p:animEffect filter="fade" transition="in">
                                      <p:cBhvr>
                                        <p:cTn dur="1000"/>
                                        <p:tgtEl>
                                          <p:spTgt spid="7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8">
                                            <p:txEl>
                                              <p:pRg end="1" st="1"/>
                                            </p:txEl>
                                          </p:spTgt>
                                        </p:tgtEl>
                                        <p:attrNameLst>
                                          <p:attrName>style.visibility</p:attrName>
                                        </p:attrNameLst>
                                      </p:cBhvr>
                                      <p:to>
                                        <p:strVal val="visible"/>
                                      </p:to>
                                    </p:set>
                                    <p:animEffect filter="fade" transition="in">
                                      <p:cBhvr>
                                        <p:cTn dur="1000"/>
                                        <p:tgtEl>
                                          <p:spTgt spid="7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8">
                                            <p:txEl>
                                              <p:pRg end="2" st="2"/>
                                            </p:txEl>
                                          </p:spTgt>
                                        </p:tgtEl>
                                        <p:attrNameLst>
                                          <p:attrName>style.visibility</p:attrName>
                                        </p:attrNameLst>
                                      </p:cBhvr>
                                      <p:to>
                                        <p:strVal val="visible"/>
                                      </p:to>
                                    </p:set>
                                    <p:animEffect filter="fade" transition="in">
                                      <p:cBhvr>
                                        <p:cTn dur="1000"/>
                                        <p:tgtEl>
                                          <p:spTgt spid="72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2" name="Shape 7232"/>
        <p:cNvGrpSpPr/>
        <p:nvPr/>
      </p:nvGrpSpPr>
      <p:grpSpPr>
        <a:xfrm>
          <a:off x="0" y="0"/>
          <a:ext cx="0" cy="0"/>
          <a:chOff x="0" y="0"/>
          <a:chExt cx="0" cy="0"/>
        </a:xfrm>
      </p:grpSpPr>
      <p:sp>
        <p:nvSpPr>
          <p:cNvPr id="7233" name="Google Shape;7233;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 Roleplaying Breakouts: March 31</a:t>
            </a:r>
            <a:r>
              <a:rPr lang="en" sz="2750"/>
              <a:t> [</a:t>
            </a:r>
            <a:r>
              <a:rPr lang="en" sz="2750" u="sng">
                <a:solidFill>
                  <a:schemeClr val="accent5"/>
                </a:solidFill>
                <a:hlinkClick r:id="rId3">
                  <a:extLst>
                    <a:ext uri="{A12FA001-AC4F-418D-AE19-62706E023703}">
                      <ahyp:hlinkClr val="tx"/>
                    </a:ext>
                  </a:extLst>
                </a:hlinkClick>
              </a:rPr>
              <a:t>Schedule</a:t>
            </a:r>
            <a:r>
              <a:rPr lang="en" sz="2750"/>
              <a:t>]</a:t>
            </a:r>
            <a:endParaRPr sz="2750"/>
          </a:p>
        </p:txBody>
      </p:sp>
      <p:sp>
        <p:nvSpPr>
          <p:cNvPr id="7234" name="Google Shape;7234;p81"/>
          <p:cNvSpPr txBox="1"/>
          <p:nvPr>
            <p:ph idx="1" type="body"/>
          </p:nvPr>
        </p:nvSpPr>
        <p:spPr>
          <a:xfrm>
            <a:off x="311700" y="1275500"/>
            <a:ext cx="8520600" cy="37581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On the Dangers of Stochastic Parrots: Can Language Models Be Too Big? 🦜 </a:t>
            </a:r>
            <a:r>
              <a:rPr b="1" lang="en"/>
              <a:t>(Lounge outside of THH 201; find Jesse)</a:t>
            </a:r>
            <a:endParaRPr b="1"/>
          </a:p>
          <a:p>
            <a:pPr indent="-368300" lvl="0" marL="457200" rtl="0" algn="l">
              <a:spcBef>
                <a:spcPts val="0"/>
              </a:spcBef>
              <a:spcAft>
                <a:spcPts val="0"/>
              </a:spcAft>
              <a:buSzPts val="2200"/>
              <a:buChar char="●"/>
            </a:pPr>
            <a:r>
              <a:rPr lang="en"/>
              <a:t>Neural Word Embedding as Implicit Matrix Factorization </a:t>
            </a:r>
            <a:br>
              <a:rPr lang="en"/>
            </a:br>
            <a:r>
              <a:rPr b="1" lang="en"/>
              <a:t>(Back of THH 201; find Deqing)</a:t>
            </a:r>
            <a:endParaRPr/>
          </a:p>
          <a:p>
            <a:pPr indent="-368300" lvl="0" marL="457200" rtl="0" algn="l">
              <a:spcBef>
                <a:spcPts val="0"/>
              </a:spcBef>
              <a:spcAft>
                <a:spcPts val="0"/>
              </a:spcAft>
              <a:buSzPts val="2200"/>
              <a:buChar char="●"/>
            </a:pPr>
            <a:r>
              <a:rPr lang="en"/>
              <a:t>CLIPort: What and Where Pathways for Robotic Manipulation </a:t>
            </a:r>
            <a:r>
              <a:rPr b="1" lang="en"/>
              <a:t>(Front of THH 201; find Gautam)</a:t>
            </a:r>
            <a:r>
              <a:rPr lang="en"/>
              <a:t> </a:t>
            </a:r>
            <a:endParaRPr/>
          </a:p>
          <a:p>
            <a:pPr indent="-368300" lvl="0" marL="457200" rtl="0" algn="l">
              <a:spcBef>
                <a:spcPts val="0"/>
              </a:spcBef>
              <a:spcAft>
                <a:spcPts val="0"/>
              </a:spcAft>
              <a:buSzPts val="2200"/>
              <a:buChar char="●"/>
            </a:pPr>
            <a:r>
              <a:rPr lang="en"/>
              <a:t>Learning Transferable Visual Models From Natural Language Supervision </a:t>
            </a:r>
            <a:r>
              <a:rPr b="1" lang="en"/>
              <a:t>(Virtual; join Shihan)</a:t>
            </a:r>
            <a:endParaRPr b="1"/>
          </a:p>
          <a:p>
            <a:pPr indent="-368300" lvl="0" marL="457200" rtl="0" algn="l">
              <a:spcBef>
                <a:spcPts val="0"/>
              </a:spcBef>
              <a:spcAft>
                <a:spcPts val="0"/>
              </a:spcAft>
              <a:buSzPts val="2200"/>
              <a:buChar char="●"/>
            </a:pPr>
            <a:r>
              <a:rPr lang="en"/>
              <a:t>Auto-Encoding Variational Bayes </a:t>
            </a:r>
            <a:r>
              <a:rPr b="1" lang="en"/>
              <a:t>(Virtual; join Ayush)</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4">
                                            <p:txEl>
                                              <p:pRg end="0" st="0"/>
                                            </p:txEl>
                                          </p:spTgt>
                                        </p:tgtEl>
                                        <p:attrNameLst>
                                          <p:attrName>style.visibility</p:attrName>
                                        </p:attrNameLst>
                                      </p:cBhvr>
                                      <p:to>
                                        <p:strVal val="visible"/>
                                      </p:to>
                                    </p:set>
                                    <p:animEffect filter="fade" transition="in">
                                      <p:cBhvr>
                                        <p:cTn dur="1000"/>
                                        <p:tgtEl>
                                          <p:spTgt spid="7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4">
                                            <p:txEl>
                                              <p:pRg end="1" st="1"/>
                                            </p:txEl>
                                          </p:spTgt>
                                        </p:tgtEl>
                                        <p:attrNameLst>
                                          <p:attrName>style.visibility</p:attrName>
                                        </p:attrNameLst>
                                      </p:cBhvr>
                                      <p:to>
                                        <p:strVal val="visible"/>
                                      </p:to>
                                    </p:set>
                                    <p:animEffect filter="fade" transition="in">
                                      <p:cBhvr>
                                        <p:cTn dur="1000"/>
                                        <p:tgtEl>
                                          <p:spTgt spid="7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4">
                                            <p:txEl>
                                              <p:pRg end="2" st="2"/>
                                            </p:txEl>
                                          </p:spTgt>
                                        </p:tgtEl>
                                        <p:attrNameLst>
                                          <p:attrName>style.visibility</p:attrName>
                                        </p:attrNameLst>
                                      </p:cBhvr>
                                      <p:to>
                                        <p:strVal val="visible"/>
                                      </p:to>
                                    </p:set>
                                    <p:animEffect filter="fade" transition="in">
                                      <p:cBhvr>
                                        <p:cTn dur="1000"/>
                                        <p:tgtEl>
                                          <p:spTgt spid="7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4">
                                            <p:txEl>
                                              <p:pRg end="3" st="3"/>
                                            </p:txEl>
                                          </p:spTgt>
                                        </p:tgtEl>
                                        <p:attrNameLst>
                                          <p:attrName>style.visibility</p:attrName>
                                        </p:attrNameLst>
                                      </p:cBhvr>
                                      <p:to>
                                        <p:strVal val="visible"/>
                                      </p:to>
                                    </p:set>
                                    <p:animEffect filter="fade" transition="in">
                                      <p:cBhvr>
                                        <p:cTn dur="1000"/>
                                        <p:tgtEl>
                                          <p:spTgt spid="7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4">
                                            <p:txEl>
                                              <p:pRg end="4" st="4"/>
                                            </p:txEl>
                                          </p:spTgt>
                                        </p:tgtEl>
                                        <p:attrNameLst>
                                          <p:attrName>style.visibility</p:attrName>
                                        </p:attrNameLst>
                                      </p:cBhvr>
                                      <p:to>
                                        <p:strVal val="visible"/>
                                      </p:to>
                                    </p:set>
                                    <p:animEffect filter="fade" transition="in">
                                      <p:cBhvr>
                                        <p:cTn dur="1000"/>
                                        <p:tgtEl>
                                          <p:spTgt spid="72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Helvetica Neue"/>
                <a:ea typeface="Helvetica Neue"/>
                <a:cs typeface="Helvetica Neue"/>
                <a:sym typeface="Helvetica Neue"/>
              </a:rPr>
              <a:t>Images and Text for Retrieval</a:t>
            </a:r>
            <a:endParaRPr>
              <a:latin typeface="Helvetica Neue"/>
              <a:ea typeface="Helvetica Neue"/>
              <a:cs typeface="Helvetica Neue"/>
              <a:sym typeface="Helvetica Neue"/>
            </a:endParaRPr>
          </a:p>
        </p:txBody>
      </p:sp>
      <p:sp>
        <p:nvSpPr>
          <p:cNvPr id="131" name="Google Shape;131;p19"/>
          <p:cNvSpPr/>
          <p:nvPr/>
        </p:nvSpPr>
        <p:spPr>
          <a:xfrm>
            <a:off x="2999075" y="1038150"/>
            <a:ext cx="6092400" cy="345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Candidate Images</a:t>
            </a:r>
            <a:endParaRPr b="1" sz="2000">
              <a:latin typeface="Helvetica Neue"/>
              <a:ea typeface="Helvetica Neue"/>
              <a:cs typeface="Helvetica Neue"/>
              <a:sym typeface="Helvetica Neue"/>
            </a:endParaRPr>
          </a:p>
        </p:txBody>
      </p:sp>
      <p:pic>
        <p:nvPicPr>
          <p:cNvPr id="132" name="Google Shape;132;p19"/>
          <p:cNvPicPr preferRelativeResize="0"/>
          <p:nvPr/>
        </p:nvPicPr>
        <p:blipFill>
          <a:blip r:embed="rId3">
            <a:alphaModFix/>
          </a:blip>
          <a:stretch>
            <a:fillRect/>
          </a:stretch>
        </p:blipFill>
        <p:spPr>
          <a:xfrm>
            <a:off x="3303178" y="1468075"/>
            <a:ext cx="1756688" cy="1398845"/>
          </a:xfrm>
          <a:prstGeom prst="rect">
            <a:avLst/>
          </a:prstGeom>
          <a:noFill/>
          <a:ln>
            <a:noFill/>
          </a:ln>
        </p:spPr>
      </p:pic>
      <p:pic>
        <p:nvPicPr>
          <p:cNvPr id="133" name="Google Shape;133;p19"/>
          <p:cNvPicPr preferRelativeResize="0"/>
          <p:nvPr/>
        </p:nvPicPr>
        <p:blipFill>
          <a:blip r:embed="rId4">
            <a:alphaModFix/>
          </a:blip>
          <a:stretch>
            <a:fillRect/>
          </a:stretch>
        </p:blipFill>
        <p:spPr>
          <a:xfrm>
            <a:off x="5181589" y="1522991"/>
            <a:ext cx="1887297" cy="1302116"/>
          </a:xfrm>
          <a:prstGeom prst="rect">
            <a:avLst/>
          </a:prstGeom>
          <a:noFill/>
          <a:ln>
            <a:noFill/>
          </a:ln>
        </p:spPr>
      </p:pic>
      <p:pic>
        <p:nvPicPr>
          <p:cNvPr id="134" name="Google Shape;134;p19"/>
          <p:cNvPicPr preferRelativeResize="0"/>
          <p:nvPr/>
        </p:nvPicPr>
        <p:blipFill>
          <a:blip r:embed="rId5">
            <a:alphaModFix/>
          </a:blip>
          <a:stretch>
            <a:fillRect/>
          </a:stretch>
        </p:blipFill>
        <p:spPr>
          <a:xfrm>
            <a:off x="3304087" y="3011124"/>
            <a:ext cx="1946071" cy="1257472"/>
          </a:xfrm>
          <a:prstGeom prst="rect">
            <a:avLst/>
          </a:prstGeom>
          <a:noFill/>
          <a:ln>
            <a:noFill/>
          </a:ln>
        </p:spPr>
      </p:pic>
      <p:pic>
        <p:nvPicPr>
          <p:cNvPr id="135" name="Google Shape;135;p19"/>
          <p:cNvPicPr preferRelativeResize="0"/>
          <p:nvPr/>
        </p:nvPicPr>
        <p:blipFill>
          <a:blip r:embed="rId6">
            <a:alphaModFix/>
          </a:blip>
          <a:stretch>
            <a:fillRect/>
          </a:stretch>
        </p:blipFill>
        <p:spPr>
          <a:xfrm>
            <a:off x="7190625" y="1511830"/>
            <a:ext cx="1795871" cy="1361641"/>
          </a:xfrm>
          <a:prstGeom prst="rect">
            <a:avLst/>
          </a:prstGeom>
          <a:noFill/>
          <a:ln>
            <a:noFill/>
          </a:ln>
        </p:spPr>
      </p:pic>
      <p:pic>
        <p:nvPicPr>
          <p:cNvPr id="136" name="Google Shape;136;p19"/>
          <p:cNvPicPr preferRelativeResize="0"/>
          <p:nvPr/>
        </p:nvPicPr>
        <p:blipFill>
          <a:blip r:embed="rId7">
            <a:alphaModFix/>
          </a:blip>
          <a:stretch>
            <a:fillRect/>
          </a:stretch>
        </p:blipFill>
        <p:spPr>
          <a:xfrm>
            <a:off x="5250158" y="2973921"/>
            <a:ext cx="2011376" cy="1212828"/>
          </a:xfrm>
          <a:prstGeom prst="rect">
            <a:avLst/>
          </a:prstGeom>
          <a:noFill/>
          <a:ln>
            <a:noFill/>
          </a:ln>
        </p:spPr>
      </p:pic>
      <p:pic>
        <p:nvPicPr>
          <p:cNvPr id="137" name="Google Shape;137;p19"/>
          <p:cNvPicPr preferRelativeResize="0"/>
          <p:nvPr/>
        </p:nvPicPr>
        <p:blipFill>
          <a:blip r:embed="rId8">
            <a:alphaModFix/>
          </a:blip>
          <a:stretch>
            <a:fillRect/>
          </a:stretch>
        </p:blipFill>
        <p:spPr>
          <a:xfrm>
            <a:off x="7261534" y="2973921"/>
            <a:ext cx="1724969" cy="1319829"/>
          </a:xfrm>
          <a:prstGeom prst="rect">
            <a:avLst/>
          </a:prstGeom>
          <a:noFill/>
          <a:ln>
            <a:noFill/>
          </a:ln>
        </p:spPr>
      </p:pic>
      <p:sp>
        <p:nvSpPr>
          <p:cNvPr id="138" name="Google Shape;138;p19"/>
          <p:cNvSpPr/>
          <p:nvPr/>
        </p:nvSpPr>
        <p:spPr>
          <a:xfrm>
            <a:off x="89500" y="1038150"/>
            <a:ext cx="2700000" cy="345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Text Query</a:t>
            </a:r>
            <a:endParaRPr b="1" sz="2000">
              <a:latin typeface="Helvetica Neue"/>
              <a:ea typeface="Helvetica Neue"/>
              <a:cs typeface="Helvetica Neue"/>
              <a:sym typeface="Helvetica Neue"/>
            </a:endParaRPr>
          </a:p>
        </p:txBody>
      </p:sp>
      <p:sp>
        <p:nvSpPr>
          <p:cNvPr id="139" name="Google Shape;139;p19"/>
          <p:cNvSpPr txBox="1"/>
          <p:nvPr/>
        </p:nvSpPr>
        <p:spPr>
          <a:xfrm>
            <a:off x="167775" y="1929475"/>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8" name="Shape 7238"/>
        <p:cNvGrpSpPr/>
        <p:nvPr/>
      </p:nvGrpSpPr>
      <p:grpSpPr>
        <a:xfrm>
          <a:off x="0" y="0"/>
          <a:ext cx="0" cy="0"/>
          <a:chOff x="0" y="0"/>
          <a:chExt cx="0" cy="0"/>
        </a:xfrm>
      </p:grpSpPr>
      <p:sp>
        <p:nvSpPr>
          <p:cNvPr id="7239" name="Google Shape;7239;p8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CSCI 566: Deep Learning and Its Applications</a:t>
            </a:r>
            <a:endParaRPr/>
          </a:p>
        </p:txBody>
      </p:sp>
      <p:sp>
        <p:nvSpPr>
          <p:cNvPr id="7240" name="Google Shape;7240;p8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Jesse Thomason</a:t>
            </a:r>
            <a:endParaRPr/>
          </a:p>
        </p:txBody>
      </p:sp>
      <p:sp>
        <p:nvSpPr>
          <p:cNvPr id="7241" name="Google Shape;7241;p82"/>
          <p:cNvSpPr txBox="1"/>
          <p:nvPr>
            <p:ph idx="1" type="subTitle"/>
          </p:nvPr>
        </p:nvSpPr>
        <p:spPr>
          <a:xfrm>
            <a:off x="311700" y="3519925"/>
            <a:ext cx="8520600" cy="110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Lecture 9: Deep Learning Agents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Helvetica Neue"/>
                <a:ea typeface="Helvetica Neue"/>
                <a:cs typeface="Helvetica Neue"/>
                <a:sym typeface="Helvetica Neue"/>
              </a:rPr>
              <a:t>Images and Text for Retrieval</a:t>
            </a:r>
            <a:endParaRPr>
              <a:latin typeface="Helvetica Neue"/>
              <a:ea typeface="Helvetica Neue"/>
              <a:cs typeface="Helvetica Neue"/>
              <a:sym typeface="Helvetica Neue"/>
            </a:endParaRPr>
          </a:p>
        </p:txBody>
      </p:sp>
      <p:sp>
        <p:nvSpPr>
          <p:cNvPr id="145" name="Google Shape;145;p20"/>
          <p:cNvSpPr/>
          <p:nvPr/>
        </p:nvSpPr>
        <p:spPr>
          <a:xfrm>
            <a:off x="2999075" y="1038150"/>
            <a:ext cx="6092400" cy="345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Candidate Captions</a:t>
            </a:r>
            <a:endParaRPr b="1" sz="2000">
              <a:latin typeface="Helvetica Neue"/>
              <a:ea typeface="Helvetica Neue"/>
              <a:cs typeface="Helvetica Neue"/>
              <a:sym typeface="Helvetica Neue"/>
            </a:endParaRPr>
          </a:p>
        </p:txBody>
      </p:sp>
      <p:sp>
        <p:nvSpPr>
          <p:cNvPr id="146" name="Google Shape;146;p20"/>
          <p:cNvSpPr/>
          <p:nvPr/>
        </p:nvSpPr>
        <p:spPr>
          <a:xfrm>
            <a:off x="89500" y="1038150"/>
            <a:ext cx="2700000" cy="345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Helvetica Neue"/>
                <a:ea typeface="Helvetica Neue"/>
                <a:cs typeface="Helvetica Neue"/>
                <a:sym typeface="Helvetica Neue"/>
              </a:rPr>
              <a:t>Image Query</a:t>
            </a:r>
            <a:endParaRPr b="1" sz="2000">
              <a:latin typeface="Helvetica Neue"/>
              <a:ea typeface="Helvetica Neue"/>
              <a:cs typeface="Helvetica Neue"/>
              <a:sym typeface="Helvetica Neue"/>
            </a:endParaRPr>
          </a:p>
        </p:txBody>
      </p:sp>
      <p:sp>
        <p:nvSpPr>
          <p:cNvPr id="147" name="Google Shape;147;p20"/>
          <p:cNvSpPr txBox="1"/>
          <p:nvPr/>
        </p:nvSpPr>
        <p:spPr>
          <a:xfrm>
            <a:off x="3048675" y="29739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“Children play soccer in a field.”</a:t>
            </a:r>
            <a:endParaRPr sz="1800">
              <a:latin typeface="Helvetica Neue"/>
              <a:ea typeface="Helvetica Neue"/>
              <a:cs typeface="Helvetica Neue"/>
              <a:sym typeface="Helvetica Neue"/>
            </a:endParaRPr>
          </a:p>
        </p:txBody>
      </p:sp>
      <p:pic>
        <p:nvPicPr>
          <p:cNvPr id="148" name="Google Shape;148;p20"/>
          <p:cNvPicPr preferRelativeResize="0"/>
          <p:nvPr/>
        </p:nvPicPr>
        <p:blipFill>
          <a:blip r:embed="rId3">
            <a:alphaModFix/>
          </a:blip>
          <a:stretch>
            <a:fillRect/>
          </a:stretch>
        </p:blipFill>
        <p:spPr>
          <a:xfrm>
            <a:off x="466474" y="2134412"/>
            <a:ext cx="1946071" cy="1257472"/>
          </a:xfrm>
          <a:prstGeom prst="rect">
            <a:avLst/>
          </a:prstGeom>
          <a:noFill/>
          <a:ln>
            <a:noFill/>
          </a:ln>
        </p:spPr>
      </p:pic>
      <p:sp>
        <p:nvSpPr>
          <p:cNvPr id="149" name="Google Shape;149;p20"/>
          <p:cNvSpPr txBox="1"/>
          <p:nvPr/>
        </p:nvSpPr>
        <p:spPr>
          <a:xfrm>
            <a:off x="4913150" y="224484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tropical bird perches in the jungle.”</a:t>
            </a:r>
            <a:endParaRPr sz="1800">
              <a:latin typeface="Helvetica Neue"/>
              <a:ea typeface="Helvetica Neue"/>
              <a:cs typeface="Helvetica Neue"/>
              <a:sym typeface="Helvetica Neue"/>
            </a:endParaRPr>
          </a:p>
        </p:txBody>
      </p:sp>
      <p:sp>
        <p:nvSpPr>
          <p:cNvPr id="150" name="Google Shape;150;p20"/>
          <p:cNvSpPr txBox="1"/>
          <p:nvPr/>
        </p:nvSpPr>
        <p:spPr>
          <a:xfrm>
            <a:off x="3054575" y="14680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rabbit sits in the palm of a hand.”</a:t>
            </a:r>
            <a:endParaRPr sz="1800">
              <a:latin typeface="Helvetica Neue"/>
              <a:ea typeface="Helvetica Neue"/>
              <a:cs typeface="Helvetica Neue"/>
              <a:sym typeface="Helvetica Neue"/>
            </a:endParaRPr>
          </a:p>
        </p:txBody>
      </p:sp>
      <p:sp>
        <p:nvSpPr>
          <p:cNvPr id="151" name="Google Shape;151;p20"/>
          <p:cNvSpPr txBox="1"/>
          <p:nvPr/>
        </p:nvSpPr>
        <p:spPr>
          <a:xfrm>
            <a:off x="6427800" y="146806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“Men are talking on a basketball court.”</a:t>
            </a:r>
            <a:endParaRPr sz="1800">
              <a:latin typeface="Helvetica Neue"/>
              <a:ea typeface="Helvetica Neue"/>
              <a:cs typeface="Helvetica Neue"/>
              <a:sym typeface="Helvetica Neue"/>
            </a:endParaRPr>
          </a:p>
        </p:txBody>
      </p:sp>
      <p:sp>
        <p:nvSpPr>
          <p:cNvPr id="152" name="Google Shape;152;p20"/>
          <p:cNvSpPr txBox="1"/>
          <p:nvPr/>
        </p:nvSpPr>
        <p:spPr>
          <a:xfrm>
            <a:off x="4913150" y="37128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“Sports equipment is staged for a photo.”</a:t>
            </a:r>
            <a:endParaRPr sz="1800">
              <a:latin typeface="Helvetica Neue"/>
              <a:ea typeface="Helvetica Neue"/>
              <a:cs typeface="Helvetica Neue"/>
              <a:sym typeface="Helvetica Neue"/>
            </a:endParaRPr>
          </a:p>
        </p:txBody>
      </p:sp>
      <p:sp>
        <p:nvSpPr>
          <p:cNvPr id="153" name="Google Shape;153;p20"/>
          <p:cNvSpPr txBox="1"/>
          <p:nvPr/>
        </p:nvSpPr>
        <p:spPr>
          <a:xfrm>
            <a:off x="6427800" y="2973913"/>
            <a:ext cx="255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Helvetica Neue"/>
                <a:ea typeface="Helvetica Neue"/>
                <a:cs typeface="Helvetica Neue"/>
                <a:sym typeface="Helvetica Neue"/>
              </a:rPr>
              <a:t>“A white fox is looking at the camera.”</a:t>
            </a:r>
            <a:endParaRPr sz="18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Formulating the Retrieval Problem</a:t>
            </a:r>
            <a:endParaRPr/>
          </a:p>
        </p:txBody>
      </p:sp>
      <p:pic>
        <p:nvPicPr>
          <p:cNvPr id="159" name="Google Shape;159;p21"/>
          <p:cNvPicPr preferRelativeResize="0"/>
          <p:nvPr/>
        </p:nvPicPr>
        <p:blipFill>
          <a:blip r:embed="rId3">
            <a:alphaModFix/>
          </a:blip>
          <a:stretch>
            <a:fillRect/>
          </a:stretch>
        </p:blipFill>
        <p:spPr>
          <a:xfrm>
            <a:off x="152400" y="1529575"/>
            <a:ext cx="8839200" cy="20843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